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4" r:id="rId5"/>
    <p:sldId id="287" r:id="rId6"/>
    <p:sldId id="298" r:id="rId7"/>
    <p:sldId id="285" r:id="rId8"/>
    <p:sldId id="288" r:id="rId9"/>
    <p:sldId id="292" r:id="rId10"/>
    <p:sldId id="294" r:id="rId11"/>
    <p:sldId id="290" r:id="rId12"/>
    <p:sldId id="296" r:id="rId13"/>
    <p:sldId id="293" r:id="rId14"/>
    <p:sldId id="297" r:id="rId15"/>
    <p:sldId id="295" r:id="rId16"/>
  </p:sldIdLst>
  <p:sldSz cx="12192000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74"/>
    <a:srgbClr val="E9C46A"/>
    <a:srgbClr val="97EFD3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9" autoAdjust="0"/>
  </p:normalViewPr>
  <p:slideViewPr>
    <p:cSldViewPr snapToGrid="0" snapToObjects="1" showGuides="1">
      <p:cViewPr>
        <p:scale>
          <a:sx n="77" d="100"/>
          <a:sy n="77" d="100"/>
        </p:scale>
        <p:origin x="-366" y="-42"/>
      </p:cViewPr>
      <p:guideLst>
        <p:guide orient="horz" pos="528"/>
        <p:guide orient="horz" pos="2352"/>
        <p:guide orient="horz" pos="936"/>
        <p:guide orient="horz" pos="3144"/>
        <p:guide pos="6216"/>
        <p:guide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32725-1311-4543-9492-AAF4B4DAE5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AB73A6C-0C87-4475-897E-45CB49F05328}">
      <dgm:prSet phldrT="[Text]" custT="1"/>
      <dgm:spPr/>
      <dgm:t>
        <a:bodyPr/>
        <a:lstStyle/>
        <a:p>
          <a:pPr algn="just"/>
          <a:r>
            <a:rPr lang="en-US" sz="2000" smtClean="0">
              <a:solidFill>
                <a:schemeClr val="tx1"/>
              </a:solidFill>
            </a:rPr>
            <a:t>Peraturan Bersama Menteri Agama dan dan Menteri Dalam Negeri Nomor 9 dan 8 Tahun 2006 tentang Pedoman Pelaksanaan Tugas Kepala Daerah Dalam Pemeliharaan Kerukunan Umat Beragama, Pemberdayaan Forum Kerukunan Umat Beragama, dan Pendirian Rumah Ibadat</a:t>
          </a:r>
          <a:endParaRPr lang="en-ID" sz="2000" dirty="0">
            <a:solidFill>
              <a:schemeClr val="tx1"/>
            </a:solidFill>
          </a:endParaRPr>
        </a:p>
      </dgm:t>
    </dgm:pt>
    <dgm:pt modelId="{59A74FB5-51C2-4D58-9B76-FA832A82AAB3}" type="parTrans" cxnId="{D0223CDF-4F73-476D-BAC9-3743BD89E4C4}">
      <dgm:prSet/>
      <dgm:spPr/>
      <dgm:t>
        <a:bodyPr/>
        <a:lstStyle/>
        <a:p>
          <a:endParaRPr lang="en-ID"/>
        </a:p>
      </dgm:t>
    </dgm:pt>
    <dgm:pt modelId="{020C6185-9267-42B9-BC88-D01831C294FC}" type="sibTrans" cxnId="{D0223CDF-4F73-476D-BAC9-3743BD89E4C4}">
      <dgm:prSet/>
      <dgm:spPr/>
      <dgm:t>
        <a:bodyPr/>
        <a:lstStyle/>
        <a:p>
          <a:endParaRPr lang="en-ID"/>
        </a:p>
      </dgm:t>
    </dgm:pt>
    <dgm:pt modelId="{C4BDF78D-2315-4CE5-B016-CCDDFDB522E0}">
      <dgm:prSet phldrT="[Text]" custT="1"/>
      <dgm:spPr/>
      <dgm:t>
        <a:bodyPr/>
        <a:lstStyle/>
        <a:p>
          <a:pPr algn="just"/>
          <a:r>
            <a:rPr lang="en-US" sz="2000" smtClean="0">
              <a:solidFill>
                <a:schemeClr val="tx1"/>
              </a:solidFill>
            </a:rPr>
            <a:t>SK FKUB Kabupaten Karanganyar Nomor : 001/FKUB-KRA/2022 Tentang Susunan Pengurus Forum Generasi Muda Lintas Agama </a:t>
          </a:r>
          <a:endParaRPr lang="en-ID" sz="2000" dirty="0">
            <a:solidFill>
              <a:schemeClr val="tx1"/>
            </a:solidFill>
          </a:endParaRPr>
        </a:p>
      </dgm:t>
    </dgm:pt>
    <dgm:pt modelId="{D2FCD3F6-CA94-4FCA-92D6-E8EA93323F98}" type="parTrans" cxnId="{F49563F3-AC0D-451D-9691-F1FA476D6885}">
      <dgm:prSet/>
      <dgm:spPr/>
      <dgm:t>
        <a:bodyPr/>
        <a:lstStyle/>
        <a:p>
          <a:endParaRPr lang="en-ID"/>
        </a:p>
      </dgm:t>
    </dgm:pt>
    <dgm:pt modelId="{EB872B16-CDA9-4CF2-8979-76991B30E1B4}" type="sibTrans" cxnId="{F49563F3-AC0D-451D-9691-F1FA476D6885}">
      <dgm:prSet/>
      <dgm:spPr/>
      <dgm:t>
        <a:bodyPr/>
        <a:lstStyle/>
        <a:p>
          <a:endParaRPr lang="en-ID"/>
        </a:p>
      </dgm:t>
    </dgm:pt>
    <dgm:pt modelId="{35A83C32-B58F-4381-8618-1BC134573E6F}" type="pres">
      <dgm:prSet presAssocID="{06332725-1311-4543-9492-AAF4B4DAE5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C3F13-B944-4A2E-97AC-7C7FFC9FC391}" type="pres">
      <dgm:prSet presAssocID="{9AB73A6C-0C87-4475-897E-45CB49F05328}" presName="parentLin" presStyleCnt="0"/>
      <dgm:spPr/>
    </dgm:pt>
    <dgm:pt modelId="{C68124D8-561F-4CEF-8402-AAE4EE8334EA}" type="pres">
      <dgm:prSet presAssocID="{9AB73A6C-0C87-4475-897E-45CB49F0532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E4D3BBD-B51D-4BBD-ADD5-94C13DF199E2}" type="pres">
      <dgm:prSet presAssocID="{9AB73A6C-0C87-4475-897E-45CB49F05328}" presName="parentText" presStyleLbl="node1" presStyleIdx="0" presStyleCnt="2" custScaleX="157296" custScaleY="205472" custLinFactNeighborY="12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E20A5-F2D2-41F2-9AC4-9FC410C8A9E1}" type="pres">
      <dgm:prSet presAssocID="{9AB73A6C-0C87-4475-897E-45CB49F05328}" presName="negativeSpace" presStyleCnt="0"/>
      <dgm:spPr/>
    </dgm:pt>
    <dgm:pt modelId="{49D416D3-9E4E-4244-B31E-DDDF835AB8B1}" type="pres">
      <dgm:prSet presAssocID="{9AB73A6C-0C87-4475-897E-45CB49F05328}" presName="childText" presStyleLbl="conFgAcc1" presStyleIdx="0" presStyleCnt="2">
        <dgm:presLayoutVars>
          <dgm:bulletEnabled val="1"/>
        </dgm:presLayoutVars>
      </dgm:prSet>
      <dgm:spPr/>
    </dgm:pt>
    <dgm:pt modelId="{DC9E2F98-077C-4496-B396-405669127046}" type="pres">
      <dgm:prSet presAssocID="{020C6185-9267-42B9-BC88-D01831C294FC}" presName="spaceBetweenRectangles" presStyleCnt="0"/>
      <dgm:spPr/>
    </dgm:pt>
    <dgm:pt modelId="{7CE00BA3-DE8F-401F-84DA-8E9C7F10D215}" type="pres">
      <dgm:prSet presAssocID="{C4BDF78D-2315-4CE5-B016-CCDDFDB522E0}" presName="parentLin" presStyleCnt="0"/>
      <dgm:spPr/>
    </dgm:pt>
    <dgm:pt modelId="{6216D1AA-ABF8-4DF3-A051-5F99BD0FC792}" type="pres">
      <dgm:prSet presAssocID="{C4BDF78D-2315-4CE5-B016-CCDDFDB522E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32D65B4-6D45-4BDB-BA5F-DB1FB45600E8}" type="pres">
      <dgm:prSet presAssocID="{C4BDF78D-2315-4CE5-B016-CCDDFDB522E0}" presName="parentText" presStyleLbl="node1" presStyleIdx="1" presStyleCnt="2" custScaleX="134117" custScaleY="89919" custLinFactNeighborX="-22371" custLinFactNeighborY="19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90747-D3E4-40D3-BA36-503FBE749FF0}" type="pres">
      <dgm:prSet presAssocID="{C4BDF78D-2315-4CE5-B016-CCDDFDB522E0}" presName="negativeSpace" presStyleCnt="0"/>
      <dgm:spPr/>
    </dgm:pt>
    <dgm:pt modelId="{6C5EA711-8C61-418A-92FB-71DF5AD74C1E}" type="pres">
      <dgm:prSet presAssocID="{C4BDF78D-2315-4CE5-B016-CCDDFDB522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E7C2CB7-1C28-4640-A8EB-18F44C38EBBE}" type="presOf" srcId="{C4BDF78D-2315-4CE5-B016-CCDDFDB522E0}" destId="{6216D1AA-ABF8-4DF3-A051-5F99BD0FC792}" srcOrd="0" destOrd="0" presId="urn:microsoft.com/office/officeart/2005/8/layout/list1"/>
    <dgm:cxn modelId="{F49563F3-AC0D-451D-9691-F1FA476D6885}" srcId="{06332725-1311-4543-9492-AAF4B4DAE5A2}" destId="{C4BDF78D-2315-4CE5-B016-CCDDFDB522E0}" srcOrd="1" destOrd="0" parTransId="{D2FCD3F6-CA94-4FCA-92D6-E8EA93323F98}" sibTransId="{EB872B16-CDA9-4CF2-8979-76991B30E1B4}"/>
    <dgm:cxn modelId="{2A6F8007-03B4-49C9-85DB-B526C3167DC8}" type="presOf" srcId="{9AB73A6C-0C87-4475-897E-45CB49F05328}" destId="{C68124D8-561F-4CEF-8402-AAE4EE8334EA}" srcOrd="0" destOrd="0" presId="urn:microsoft.com/office/officeart/2005/8/layout/list1"/>
    <dgm:cxn modelId="{0926A8CB-7C49-413E-A053-5FCAFAFD5432}" type="presOf" srcId="{06332725-1311-4543-9492-AAF4B4DAE5A2}" destId="{35A83C32-B58F-4381-8618-1BC134573E6F}" srcOrd="0" destOrd="0" presId="urn:microsoft.com/office/officeart/2005/8/layout/list1"/>
    <dgm:cxn modelId="{076F7F47-A0E8-4350-96C6-8B4566635970}" type="presOf" srcId="{C4BDF78D-2315-4CE5-B016-CCDDFDB522E0}" destId="{C32D65B4-6D45-4BDB-BA5F-DB1FB45600E8}" srcOrd="1" destOrd="0" presId="urn:microsoft.com/office/officeart/2005/8/layout/list1"/>
    <dgm:cxn modelId="{8A969F55-ED82-47D3-843B-1F8AF60CC21E}" type="presOf" srcId="{9AB73A6C-0C87-4475-897E-45CB49F05328}" destId="{FE4D3BBD-B51D-4BBD-ADD5-94C13DF199E2}" srcOrd="1" destOrd="0" presId="urn:microsoft.com/office/officeart/2005/8/layout/list1"/>
    <dgm:cxn modelId="{D0223CDF-4F73-476D-BAC9-3743BD89E4C4}" srcId="{06332725-1311-4543-9492-AAF4B4DAE5A2}" destId="{9AB73A6C-0C87-4475-897E-45CB49F05328}" srcOrd="0" destOrd="0" parTransId="{59A74FB5-51C2-4D58-9B76-FA832A82AAB3}" sibTransId="{020C6185-9267-42B9-BC88-D01831C294FC}"/>
    <dgm:cxn modelId="{D8863177-BF72-4660-8C01-B297C59C8760}" type="presParOf" srcId="{35A83C32-B58F-4381-8618-1BC134573E6F}" destId="{7B5C3F13-B944-4A2E-97AC-7C7FFC9FC391}" srcOrd="0" destOrd="0" presId="urn:microsoft.com/office/officeart/2005/8/layout/list1"/>
    <dgm:cxn modelId="{2AEE35A3-8301-461D-8D89-2C5686EC04B1}" type="presParOf" srcId="{7B5C3F13-B944-4A2E-97AC-7C7FFC9FC391}" destId="{C68124D8-561F-4CEF-8402-AAE4EE8334EA}" srcOrd="0" destOrd="0" presId="urn:microsoft.com/office/officeart/2005/8/layout/list1"/>
    <dgm:cxn modelId="{C302C7CC-746B-4DD6-A434-F661965A04E8}" type="presParOf" srcId="{7B5C3F13-B944-4A2E-97AC-7C7FFC9FC391}" destId="{FE4D3BBD-B51D-4BBD-ADD5-94C13DF199E2}" srcOrd="1" destOrd="0" presId="urn:microsoft.com/office/officeart/2005/8/layout/list1"/>
    <dgm:cxn modelId="{B055F419-4DC4-4B26-8507-804F29A1EF7F}" type="presParOf" srcId="{35A83C32-B58F-4381-8618-1BC134573E6F}" destId="{E3BE20A5-F2D2-41F2-9AC4-9FC410C8A9E1}" srcOrd="1" destOrd="0" presId="urn:microsoft.com/office/officeart/2005/8/layout/list1"/>
    <dgm:cxn modelId="{67C770CE-A9B3-4501-8E85-915F352BFBCD}" type="presParOf" srcId="{35A83C32-B58F-4381-8618-1BC134573E6F}" destId="{49D416D3-9E4E-4244-B31E-DDDF835AB8B1}" srcOrd="2" destOrd="0" presId="urn:microsoft.com/office/officeart/2005/8/layout/list1"/>
    <dgm:cxn modelId="{FE24BFAF-B1C4-4469-B0D3-A510827C7272}" type="presParOf" srcId="{35A83C32-B58F-4381-8618-1BC134573E6F}" destId="{DC9E2F98-077C-4496-B396-405669127046}" srcOrd="3" destOrd="0" presId="urn:microsoft.com/office/officeart/2005/8/layout/list1"/>
    <dgm:cxn modelId="{0165E50A-B368-4971-8B13-50921499B98D}" type="presParOf" srcId="{35A83C32-B58F-4381-8618-1BC134573E6F}" destId="{7CE00BA3-DE8F-401F-84DA-8E9C7F10D215}" srcOrd="4" destOrd="0" presId="urn:microsoft.com/office/officeart/2005/8/layout/list1"/>
    <dgm:cxn modelId="{93324B9E-F774-4AA5-902D-DF744FE66B30}" type="presParOf" srcId="{7CE00BA3-DE8F-401F-84DA-8E9C7F10D215}" destId="{6216D1AA-ABF8-4DF3-A051-5F99BD0FC792}" srcOrd="0" destOrd="0" presId="urn:microsoft.com/office/officeart/2005/8/layout/list1"/>
    <dgm:cxn modelId="{07E28F97-B272-49AF-BF0B-88F91F259825}" type="presParOf" srcId="{7CE00BA3-DE8F-401F-84DA-8E9C7F10D215}" destId="{C32D65B4-6D45-4BDB-BA5F-DB1FB45600E8}" srcOrd="1" destOrd="0" presId="urn:microsoft.com/office/officeart/2005/8/layout/list1"/>
    <dgm:cxn modelId="{BF0C520D-066E-4B05-890C-B1925200E0AD}" type="presParOf" srcId="{35A83C32-B58F-4381-8618-1BC134573E6F}" destId="{7F890747-D3E4-40D3-BA36-503FBE749FF0}" srcOrd="5" destOrd="0" presId="urn:microsoft.com/office/officeart/2005/8/layout/list1"/>
    <dgm:cxn modelId="{63B3C282-3BA7-40F0-90F7-28035FA5568B}" type="presParOf" srcId="{35A83C32-B58F-4381-8618-1BC134573E6F}" destId="{6C5EA711-8C61-418A-92FB-71DF5AD74C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32725-1311-4543-9492-AAF4B4DAE5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AB73A6C-0C87-4475-897E-45CB49F05328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Definisi</a:t>
          </a:r>
          <a:r>
            <a:rPr lang="en-US" sz="2800" dirty="0">
              <a:solidFill>
                <a:schemeClr val="tx1"/>
              </a:solidFill>
            </a:rPr>
            <a:t> FORGIMALA</a:t>
          </a:r>
          <a:endParaRPr lang="en-ID" sz="2800" dirty="0">
            <a:solidFill>
              <a:schemeClr val="tx1"/>
            </a:solidFill>
          </a:endParaRPr>
        </a:p>
      </dgm:t>
    </dgm:pt>
    <dgm:pt modelId="{59A74FB5-51C2-4D58-9B76-FA832A82AAB3}" type="parTrans" cxnId="{D0223CDF-4F73-476D-BAC9-3743BD89E4C4}">
      <dgm:prSet/>
      <dgm:spPr/>
      <dgm:t>
        <a:bodyPr/>
        <a:lstStyle/>
        <a:p>
          <a:endParaRPr lang="en-ID"/>
        </a:p>
      </dgm:t>
    </dgm:pt>
    <dgm:pt modelId="{020C6185-9267-42B9-BC88-D01831C294FC}" type="sibTrans" cxnId="{D0223CDF-4F73-476D-BAC9-3743BD89E4C4}">
      <dgm:prSet/>
      <dgm:spPr/>
      <dgm:t>
        <a:bodyPr/>
        <a:lstStyle/>
        <a:p>
          <a:endParaRPr lang="en-ID"/>
        </a:p>
      </dgm:t>
    </dgm:pt>
    <dgm:pt modelId="{C4BDF78D-2315-4CE5-B016-CCDDFDB522E0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Konflik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antar-umat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beragama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mempengaruhi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terjadinya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perselisihan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atau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sikap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intoleransi</a:t>
          </a:r>
          <a:endParaRPr lang="en-ID" sz="2800" dirty="0">
            <a:solidFill>
              <a:schemeClr val="tx1"/>
            </a:solidFill>
          </a:endParaRPr>
        </a:p>
      </dgm:t>
    </dgm:pt>
    <dgm:pt modelId="{D2FCD3F6-CA94-4FCA-92D6-E8EA93323F98}" type="parTrans" cxnId="{F49563F3-AC0D-451D-9691-F1FA476D6885}">
      <dgm:prSet/>
      <dgm:spPr/>
      <dgm:t>
        <a:bodyPr/>
        <a:lstStyle/>
        <a:p>
          <a:endParaRPr lang="en-ID"/>
        </a:p>
      </dgm:t>
    </dgm:pt>
    <dgm:pt modelId="{EB872B16-CDA9-4CF2-8979-76991B30E1B4}" type="sibTrans" cxnId="{F49563F3-AC0D-451D-9691-F1FA476D6885}">
      <dgm:prSet/>
      <dgm:spPr/>
      <dgm:t>
        <a:bodyPr/>
        <a:lstStyle/>
        <a:p>
          <a:endParaRPr lang="en-ID"/>
        </a:p>
      </dgm:t>
    </dgm:pt>
    <dgm:pt modelId="{35A83C32-B58F-4381-8618-1BC134573E6F}" type="pres">
      <dgm:prSet presAssocID="{06332725-1311-4543-9492-AAF4B4DAE5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C3F13-B944-4A2E-97AC-7C7FFC9FC391}" type="pres">
      <dgm:prSet presAssocID="{9AB73A6C-0C87-4475-897E-45CB49F05328}" presName="parentLin" presStyleCnt="0"/>
      <dgm:spPr/>
    </dgm:pt>
    <dgm:pt modelId="{C68124D8-561F-4CEF-8402-AAE4EE8334EA}" type="pres">
      <dgm:prSet presAssocID="{9AB73A6C-0C87-4475-897E-45CB49F0532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E4D3BBD-B51D-4BBD-ADD5-94C13DF199E2}" type="pres">
      <dgm:prSet presAssocID="{9AB73A6C-0C87-4475-897E-45CB49F05328}" presName="parentText" presStyleLbl="node1" presStyleIdx="0" presStyleCnt="2" custScaleX="1572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E20A5-F2D2-41F2-9AC4-9FC410C8A9E1}" type="pres">
      <dgm:prSet presAssocID="{9AB73A6C-0C87-4475-897E-45CB49F05328}" presName="negativeSpace" presStyleCnt="0"/>
      <dgm:spPr/>
    </dgm:pt>
    <dgm:pt modelId="{49D416D3-9E4E-4244-B31E-DDDF835AB8B1}" type="pres">
      <dgm:prSet presAssocID="{9AB73A6C-0C87-4475-897E-45CB49F05328}" presName="childText" presStyleLbl="conFgAcc1" presStyleIdx="0" presStyleCnt="2">
        <dgm:presLayoutVars>
          <dgm:bulletEnabled val="1"/>
        </dgm:presLayoutVars>
      </dgm:prSet>
      <dgm:spPr/>
    </dgm:pt>
    <dgm:pt modelId="{DC9E2F98-077C-4496-B396-405669127046}" type="pres">
      <dgm:prSet presAssocID="{020C6185-9267-42B9-BC88-D01831C294FC}" presName="spaceBetweenRectangles" presStyleCnt="0"/>
      <dgm:spPr/>
    </dgm:pt>
    <dgm:pt modelId="{7CE00BA3-DE8F-401F-84DA-8E9C7F10D215}" type="pres">
      <dgm:prSet presAssocID="{C4BDF78D-2315-4CE5-B016-CCDDFDB522E0}" presName="parentLin" presStyleCnt="0"/>
      <dgm:spPr/>
    </dgm:pt>
    <dgm:pt modelId="{6216D1AA-ABF8-4DF3-A051-5F99BD0FC792}" type="pres">
      <dgm:prSet presAssocID="{C4BDF78D-2315-4CE5-B016-CCDDFDB522E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32D65B4-6D45-4BDB-BA5F-DB1FB45600E8}" type="pres">
      <dgm:prSet presAssocID="{C4BDF78D-2315-4CE5-B016-CCDDFDB522E0}" presName="parentText" presStyleLbl="node1" presStyleIdx="1" presStyleCnt="2" custScaleX="134117" custScaleY="167889" custLinFactNeighborX="-22371" custLinFactNeighborY="-372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90747-D3E4-40D3-BA36-503FBE749FF0}" type="pres">
      <dgm:prSet presAssocID="{C4BDF78D-2315-4CE5-B016-CCDDFDB522E0}" presName="negativeSpace" presStyleCnt="0"/>
      <dgm:spPr/>
    </dgm:pt>
    <dgm:pt modelId="{6C5EA711-8C61-418A-92FB-71DF5AD74C1E}" type="pres">
      <dgm:prSet presAssocID="{C4BDF78D-2315-4CE5-B016-CCDDFDB522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80F30E-8729-4C00-9053-7B2AB7B1E243}" type="presOf" srcId="{C4BDF78D-2315-4CE5-B016-CCDDFDB522E0}" destId="{6216D1AA-ABF8-4DF3-A051-5F99BD0FC792}" srcOrd="0" destOrd="0" presId="urn:microsoft.com/office/officeart/2005/8/layout/list1"/>
    <dgm:cxn modelId="{C1C926DE-439C-449F-B834-CBDA84ACC13D}" type="presOf" srcId="{C4BDF78D-2315-4CE5-B016-CCDDFDB522E0}" destId="{C32D65B4-6D45-4BDB-BA5F-DB1FB45600E8}" srcOrd="1" destOrd="0" presId="urn:microsoft.com/office/officeart/2005/8/layout/list1"/>
    <dgm:cxn modelId="{A546BCB1-48B6-4438-B1B8-B46E03542F89}" type="presOf" srcId="{06332725-1311-4543-9492-AAF4B4DAE5A2}" destId="{35A83C32-B58F-4381-8618-1BC134573E6F}" srcOrd="0" destOrd="0" presId="urn:microsoft.com/office/officeart/2005/8/layout/list1"/>
    <dgm:cxn modelId="{F49563F3-AC0D-451D-9691-F1FA476D6885}" srcId="{06332725-1311-4543-9492-AAF4B4DAE5A2}" destId="{C4BDF78D-2315-4CE5-B016-CCDDFDB522E0}" srcOrd="1" destOrd="0" parTransId="{D2FCD3F6-CA94-4FCA-92D6-E8EA93323F98}" sibTransId="{EB872B16-CDA9-4CF2-8979-76991B30E1B4}"/>
    <dgm:cxn modelId="{6C670E55-5B00-4B24-B31C-AC917F23125B}" type="presOf" srcId="{9AB73A6C-0C87-4475-897E-45CB49F05328}" destId="{C68124D8-561F-4CEF-8402-AAE4EE8334EA}" srcOrd="0" destOrd="0" presId="urn:microsoft.com/office/officeart/2005/8/layout/list1"/>
    <dgm:cxn modelId="{D0223CDF-4F73-476D-BAC9-3743BD89E4C4}" srcId="{06332725-1311-4543-9492-AAF4B4DAE5A2}" destId="{9AB73A6C-0C87-4475-897E-45CB49F05328}" srcOrd="0" destOrd="0" parTransId="{59A74FB5-51C2-4D58-9B76-FA832A82AAB3}" sibTransId="{020C6185-9267-42B9-BC88-D01831C294FC}"/>
    <dgm:cxn modelId="{577DBE36-10C5-4FFE-AA5E-E96CB9608E45}" type="presOf" srcId="{9AB73A6C-0C87-4475-897E-45CB49F05328}" destId="{FE4D3BBD-B51D-4BBD-ADD5-94C13DF199E2}" srcOrd="1" destOrd="0" presId="urn:microsoft.com/office/officeart/2005/8/layout/list1"/>
    <dgm:cxn modelId="{1BB5E246-9188-4F72-97C4-6AEA62436267}" type="presParOf" srcId="{35A83C32-B58F-4381-8618-1BC134573E6F}" destId="{7B5C3F13-B944-4A2E-97AC-7C7FFC9FC391}" srcOrd="0" destOrd="0" presId="urn:microsoft.com/office/officeart/2005/8/layout/list1"/>
    <dgm:cxn modelId="{580F96EE-5B27-46E9-B793-3D46370AFAED}" type="presParOf" srcId="{7B5C3F13-B944-4A2E-97AC-7C7FFC9FC391}" destId="{C68124D8-561F-4CEF-8402-AAE4EE8334EA}" srcOrd="0" destOrd="0" presId="urn:microsoft.com/office/officeart/2005/8/layout/list1"/>
    <dgm:cxn modelId="{6CF5D91A-62BB-46A7-A777-82CC94263409}" type="presParOf" srcId="{7B5C3F13-B944-4A2E-97AC-7C7FFC9FC391}" destId="{FE4D3BBD-B51D-4BBD-ADD5-94C13DF199E2}" srcOrd="1" destOrd="0" presId="urn:microsoft.com/office/officeart/2005/8/layout/list1"/>
    <dgm:cxn modelId="{8AE95036-26B5-4DEF-B0B3-C9C920A544C6}" type="presParOf" srcId="{35A83C32-B58F-4381-8618-1BC134573E6F}" destId="{E3BE20A5-F2D2-41F2-9AC4-9FC410C8A9E1}" srcOrd="1" destOrd="0" presId="urn:microsoft.com/office/officeart/2005/8/layout/list1"/>
    <dgm:cxn modelId="{E2F416BB-8F55-42CD-AE76-DBAEAC6D10B1}" type="presParOf" srcId="{35A83C32-B58F-4381-8618-1BC134573E6F}" destId="{49D416D3-9E4E-4244-B31E-DDDF835AB8B1}" srcOrd="2" destOrd="0" presId="urn:microsoft.com/office/officeart/2005/8/layout/list1"/>
    <dgm:cxn modelId="{0291DF48-5519-43FA-9A85-B80C10FB3032}" type="presParOf" srcId="{35A83C32-B58F-4381-8618-1BC134573E6F}" destId="{DC9E2F98-077C-4496-B396-405669127046}" srcOrd="3" destOrd="0" presId="urn:microsoft.com/office/officeart/2005/8/layout/list1"/>
    <dgm:cxn modelId="{E6CFF9C2-BDC1-41CB-9C34-EB8F29205E31}" type="presParOf" srcId="{35A83C32-B58F-4381-8618-1BC134573E6F}" destId="{7CE00BA3-DE8F-401F-84DA-8E9C7F10D215}" srcOrd="4" destOrd="0" presId="urn:microsoft.com/office/officeart/2005/8/layout/list1"/>
    <dgm:cxn modelId="{62E17305-3D86-461C-A81B-736F3F98CA8C}" type="presParOf" srcId="{7CE00BA3-DE8F-401F-84DA-8E9C7F10D215}" destId="{6216D1AA-ABF8-4DF3-A051-5F99BD0FC792}" srcOrd="0" destOrd="0" presId="urn:microsoft.com/office/officeart/2005/8/layout/list1"/>
    <dgm:cxn modelId="{B1A8CC0B-79D6-4660-843E-790ED697CAF9}" type="presParOf" srcId="{7CE00BA3-DE8F-401F-84DA-8E9C7F10D215}" destId="{C32D65B4-6D45-4BDB-BA5F-DB1FB45600E8}" srcOrd="1" destOrd="0" presId="urn:microsoft.com/office/officeart/2005/8/layout/list1"/>
    <dgm:cxn modelId="{0F9A7849-CA16-4C73-AA73-C28B6CBC7DA0}" type="presParOf" srcId="{35A83C32-B58F-4381-8618-1BC134573E6F}" destId="{7F890747-D3E4-40D3-BA36-503FBE749FF0}" srcOrd="5" destOrd="0" presId="urn:microsoft.com/office/officeart/2005/8/layout/list1"/>
    <dgm:cxn modelId="{0B579F92-24FF-4282-A38F-88B3FF35B2C0}" type="presParOf" srcId="{35A83C32-B58F-4381-8618-1BC134573E6F}" destId="{6C5EA711-8C61-418A-92FB-71DF5AD74C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D14D9-3D7F-414D-B0C2-4A6E7E10A00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96642844-1232-4DB5-AFEB-C43E7D9CC3B7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Membuat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Konten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bersama</a:t>
          </a:r>
          <a:r>
            <a:rPr lang="en-US" sz="3200" dirty="0">
              <a:solidFill>
                <a:schemeClr val="tx1"/>
              </a:solidFill>
            </a:rPr>
            <a:t> Influencer/Youtuber </a:t>
          </a:r>
          <a:r>
            <a:rPr lang="en-US" sz="3200" dirty="0" err="1">
              <a:solidFill>
                <a:schemeClr val="tx1"/>
              </a:solidFill>
            </a:rPr>
            <a:t>tentang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Toleransi</a:t>
          </a:r>
          <a:endParaRPr lang="en-ID" sz="3200" dirty="0">
            <a:solidFill>
              <a:schemeClr val="tx1"/>
            </a:solidFill>
          </a:endParaRPr>
        </a:p>
      </dgm:t>
    </dgm:pt>
    <dgm:pt modelId="{0DA31F16-D4A1-40ED-BF26-CE223F783F2A}" type="parTrans" cxnId="{EFAB0BB7-D758-4012-885F-F74B5377A624}">
      <dgm:prSet/>
      <dgm:spPr/>
      <dgm:t>
        <a:bodyPr/>
        <a:lstStyle/>
        <a:p>
          <a:endParaRPr lang="en-ID"/>
        </a:p>
      </dgm:t>
    </dgm:pt>
    <dgm:pt modelId="{1D887B28-44A0-4569-81DF-DE4914D96763}" type="sibTrans" cxnId="{EFAB0BB7-D758-4012-885F-F74B5377A624}">
      <dgm:prSet/>
      <dgm:spPr/>
      <dgm:t>
        <a:bodyPr/>
        <a:lstStyle/>
        <a:p>
          <a:endParaRPr lang="en-ID"/>
        </a:p>
      </dgm:t>
    </dgm:pt>
    <dgm:pt modelId="{81E2850A-104B-4395-8222-33E9E80E30F6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Sekolah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Kerukunan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bekerjasama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dengan</a:t>
          </a:r>
          <a:r>
            <a:rPr lang="en-US" sz="3200" dirty="0">
              <a:solidFill>
                <a:schemeClr val="tx1"/>
              </a:solidFill>
            </a:rPr>
            <a:t> FKUB</a:t>
          </a:r>
          <a:endParaRPr lang="en-ID" sz="3200" dirty="0">
            <a:solidFill>
              <a:schemeClr val="tx1"/>
            </a:solidFill>
          </a:endParaRPr>
        </a:p>
      </dgm:t>
    </dgm:pt>
    <dgm:pt modelId="{2F9F9188-8384-4EC9-8DA0-CC085727004A}" type="parTrans" cxnId="{D877CDEC-960A-41F0-8438-BFBE9A99AE20}">
      <dgm:prSet/>
      <dgm:spPr/>
      <dgm:t>
        <a:bodyPr/>
        <a:lstStyle/>
        <a:p>
          <a:endParaRPr lang="en-ID"/>
        </a:p>
      </dgm:t>
    </dgm:pt>
    <dgm:pt modelId="{F8F86F3D-C9D1-4418-B092-CBF50464F8A6}" type="sibTrans" cxnId="{D877CDEC-960A-41F0-8438-BFBE9A99AE20}">
      <dgm:prSet/>
      <dgm:spPr/>
      <dgm:t>
        <a:bodyPr/>
        <a:lstStyle/>
        <a:p>
          <a:endParaRPr lang="en-ID"/>
        </a:p>
      </dgm:t>
    </dgm:pt>
    <dgm:pt modelId="{258BE748-951F-45EA-A323-6A081983E2B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Diskusi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rutin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dengan</a:t>
          </a:r>
          <a:r>
            <a:rPr lang="en-US" sz="3200" dirty="0">
              <a:solidFill>
                <a:schemeClr val="tx1"/>
              </a:solidFill>
            </a:rPr>
            <a:t> Badan </a:t>
          </a:r>
          <a:r>
            <a:rPr lang="en-US" sz="3200" dirty="0" err="1">
              <a:solidFill>
                <a:schemeClr val="tx1"/>
              </a:solidFill>
            </a:rPr>
            <a:t>Kesatuan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Bangsa</a:t>
          </a:r>
          <a:r>
            <a:rPr lang="en-US" sz="3200" dirty="0">
              <a:solidFill>
                <a:schemeClr val="tx1"/>
              </a:solidFill>
            </a:rPr>
            <a:t> dan </a:t>
          </a:r>
          <a:r>
            <a:rPr lang="en-US" sz="3200" dirty="0" err="1">
              <a:solidFill>
                <a:schemeClr val="tx1"/>
              </a:solidFill>
            </a:rPr>
            <a:t>Politik</a:t>
          </a:r>
          <a:endParaRPr lang="en-ID" sz="3200" dirty="0">
            <a:solidFill>
              <a:schemeClr val="tx1"/>
            </a:solidFill>
          </a:endParaRPr>
        </a:p>
      </dgm:t>
    </dgm:pt>
    <dgm:pt modelId="{C1207BBA-54C5-44CE-9862-C4DC0AE23632}" type="parTrans" cxnId="{35B48A72-BF49-4F95-8BFA-3E4E569AF44D}">
      <dgm:prSet/>
      <dgm:spPr/>
      <dgm:t>
        <a:bodyPr/>
        <a:lstStyle/>
        <a:p>
          <a:endParaRPr lang="en-ID"/>
        </a:p>
      </dgm:t>
    </dgm:pt>
    <dgm:pt modelId="{BB30A5A1-91E7-431B-8C74-596FE5F5D39E}" type="sibTrans" cxnId="{35B48A72-BF49-4F95-8BFA-3E4E569AF44D}">
      <dgm:prSet/>
      <dgm:spPr/>
      <dgm:t>
        <a:bodyPr/>
        <a:lstStyle/>
        <a:p>
          <a:endParaRPr lang="en-ID"/>
        </a:p>
      </dgm:t>
    </dgm:pt>
    <dgm:pt modelId="{5CF80275-9C10-4FBE-BCF4-39ECE360E033}" type="pres">
      <dgm:prSet presAssocID="{010D14D9-3D7F-414D-B0C2-4A6E7E10A00E}" presName="Name0" presStyleCnt="0">
        <dgm:presLayoutVars>
          <dgm:resizeHandles/>
        </dgm:presLayoutVars>
      </dgm:prSet>
      <dgm:spPr/>
    </dgm:pt>
    <dgm:pt modelId="{B9223311-94B8-42DB-BCF6-620A106948EE}" type="pres">
      <dgm:prSet presAssocID="{96642844-1232-4DB5-AFEB-C43E7D9CC3B7}" presName="text" presStyleLbl="node1" presStyleIdx="0" presStyleCnt="3" custScaleX="756356" custLinFactY="-45151" custLinFactNeighborX="2017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48CF6-3C95-44B7-9C5A-8162CAE616AE}" type="pres">
      <dgm:prSet presAssocID="{1D887B28-44A0-4569-81DF-DE4914D96763}" presName="space" presStyleCnt="0"/>
      <dgm:spPr/>
    </dgm:pt>
    <dgm:pt modelId="{A5D1E58A-09F7-432D-AB8A-B8C3926621D2}" type="pres">
      <dgm:prSet presAssocID="{81E2850A-104B-4395-8222-33E9E80E30F6}" presName="text" presStyleLbl="node1" presStyleIdx="1" presStyleCnt="3" custScaleX="756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8271-9679-4B88-ACCC-4B7F50BA7353}" type="pres">
      <dgm:prSet presAssocID="{F8F86F3D-C9D1-4418-B092-CBF50464F8A6}" presName="space" presStyleCnt="0"/>
      <dgm:spPr/>
    </dgm:pt>
    <dgm:pt modelId="{75182A35-5E42-4E57-AEC3-D6FEFAA867EF}" type="pres">
      <dgm:prSet presAssocID="{258BE748-951F-45EA-A323-6A081983E2B4}" presName="text" presStyleLbl="node1" presStyleIdx="2" presStyleCnt="3" custScaleX="759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F4E7A-21C7-4AA2-9A93-931BFB1C9585}" type="presOf" srcId="{258BE748-951F-45EA-A323-6A081983E2B4}" destId="{75182A35-5E42-4E57-AEC3-D6FEFAA867EF}" srcOrd="0" destOrd="0" presId="urn:diagrams.loki3.com/VaryingWidthList"/>
    <dgm:cxn modelId="{EA78E968-8F44-4373-B273-15F0FA8B5F50}" type="presOf" srcId="{010D14D9-3D7F-414D-B0C2-4A6E7E10A00E}" destId="{5CF80275-9C10-4FBE-BCF4-39ECE360E033}" srcOrd="0" destOrd="0" presId="urn:diagrams.loki3.com/VaryingWidthList"/>
    <dgm:cxn modelId="{D877CDEC-960A-41F0-8438-BFBE9A99AE20}" srcId="{010D14D9-3D7F-414D-B0C2-4A6E7E10A00E}" destId="{81E2850A-104B-4395-8222-33E9E80E30F6}" srcOrd="1" destOrd="0" parTransId="{2F9F9188-8384-4EC9-8DA0-CC085727004A}" sibTransId="{F8F86F3D-C9D1-4418-B092-CBF50464F8A6}"/>
    <dgm:cxn modelId="{EFAB0BB7-D758-4012-885F-F74B5377A624}" srcId="{010D14D9-3D7F-414D-B0C2-4A6E7E10A00E}" destId="{96642844-1232-4DB5-AFEB-C43E7D9CC3B7}" srcOrd="0" destOrd="0" parTransId="{0DA31F16-D4A1-40ED-BF26-CE223F783F2A}" sibTransId="{1D887B28-44A0-4569-81DF-DE4914D96763}"/>
    <dgm:cxn modelId="{695DF0D8-7781-4BE3-9966-0F679AB41867}" type="presOf" srcId="{81E2850A-104B-4395-8222-33E9E80E30F6}" destId="{A5D1E58A-09F7-432D-AB8A-B8C3926621D2}" srcOrd="0" destOrd="0" presId="urn:diagrams.loki3.com/VaryingWidthList"/>
    <dgm:cxn modelId="{37C8C28E-6517-4E62-88AC-1561D921C848}" type="presOf" srcId="{96642844-1232-4DB5-AFEB-C43E7D9CC3B7}" destId="{B9223311-94B8-42DB-BCF6-620A106948EE}" srcOrd="0" destOrd="0" presId="urn:diagrams.loki3.com/VaryingWidthList"/>
    <dgm:cxn modelId="{35B48A72-BF49-4F95-8BFA-3E4E569AF44D}" srcId="{010D14D9-3D7F-414D-B0C2-4A6E7E10A00E}" destId="{258BE748-951F-45EA-A323-6A081983E2B4}" srcOrd="2" destOrd="0" parTransId="{C1207BBA-54C5-44CE-9862-C4DC0AE23632}" sibTransId="{BB30A5A1-91E7-431B-8C74-596FE5F5D39E}"/>
    <dgm:cxn modelId="{6B6074DE-AF6E-440D-82CC-5FAB1999EAA9}" type="presParOf" srcId="{5CF80275-9C10-4FBE-BCF4-39ECE360E033}" destId="{B9223311-94B8-42DB-BCF6-620A106948EE}" srcOrd="0" destOrd="0" presId="urn:diagrams.loki3.com/VaryingWidthList"/>
    <dgm:cxn modelId="{A8E76C26-2486-4372-949D-E608F50F83C3}" type="presParOf" srcId="{5CF80275-9C10-4FBE-BCF4-39ECE360E033}" destId="{49348CF6-3C95-44B7-9C5A-8162CAE616AE}" srcOrd="1" destOrd="0" presId="urn:diagrams.loki3.com/VaryingWidthList"/>
    <dgm:cxn modelId="{90BC87DD-A080-4778-9E25-6144B97A0F8E}" type="presParOf" srcId="{5CF80275-9C10-4FBE-BCF4-39ECE360E033}" destId="{A5D1E58A-09F7-432D-AB8A-B8C3926621D2}" srcOrd="2" destOrd="0" presId="urn:diagrams.loki3.com/VaryingWidthList"/>
    <dgm:cxn modelId="{B584BCD6-68CA-4628-A383-A23304CDCB1E}" type="presParOf" srcId="{5CF80275-9C10-4FBE-BCF4-39ECE360E033}" destId="{DB938271-9679-4B88-ACCC-4B7F50BA7353}" srcOrd="3" destOrd="0" presId="urn:diagrams.loki3.com/VaryingWidthList"/>
    <dgm:cxn modelId="{04313ACE-163A-4C92-AC1B-EE009159F2E2}" type="presParOf" srcId="{5CF80275-9C10-4FBE-BCF4-39ECE360E033}" destId="{75182A35-5E42-4E57-AEC3-D6FEFAA867EF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416D3-9E4E-4244-B31E-DDDF835AB8B1}">
      <dsp:nvSpPr>
        <dsp:cNvPr id="0" name=""/>
        <dsp:cNvSpPr/>
      </dsp:nvSpPr>
      <dsp:spPr>
        <a:xfrm>
          <a:off x="0" y="1552215"/>
          <a:ext cx="65787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D3BBD-B51D-4BBD-ADD5-94C13DF199E2}">
      <dsp:nvSpPr>
        <dsp:cNvPr id="0" name=""/>
        <dsp:cNvSpPr/>
      </dsp:nvSpPr>
      <dsp:spPr>
        <a:xfrm>
          <a:off x="285571" y="160589"/>
          <a:ext cx="6288687" cy="2001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62" tIns="0" rIns="17406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Peraturan Bersama Menteri Agama dan dan Menteri Dalam Negeri Nomor 9 dan 8 Tahun 2006 tentang Pedoman Pelaksanaan Tugas Kepala Daerah Dalam Pemeliharaan Kerukunan Umat Beragama, Pemberdayaan Forum Kerukunan Umat Beragama, dan Pendirian Rumah Ibadat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383282" y="258300"/>
        <a:ext cx="6093265" cy="1806204"/>
      </dsp:txXfrm>
    </dsp:sp>
    <dsp:sp modelId="{6C5EA711-8C61-418A-92FB-71DF5AD74C1E}">
      <dsp:nvSpPr>
        <dsp:cNvPr id="0" name=""/>
        <dsp:cNvSpPr/>
      </dsp:nvSpPr>
      <dsp:spPr>
        <a:xfrm>
          <a:off x="0" y="2950890"/>
          <a:ext cx="65787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65B4-6D45-4BDB-BA5F-DB1FB45600E8}">
      <dsp:nvSpPr>
        <dsp:cNvPr id="0" name=""/>
        <dsp:cNvSpPr/>
      </dsp:nvSpPr>
      <dsp:spPr>
        <a:xfrm>
          <a:off x="255350" y="2755571"/>
          <a:ext cx="6176243" cy="8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62" tIns="0" rIns="17406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SK FKUB Kabupaten Karanganyar Nomor : 001/FKUB-KRA/2022 Tentang Susunan Pengurus Forum Generasi Muda Lintas Agama </a:t>
          </a:r>
          <a:endParaRPr lang="en-ID" sz="2000" kern="1200" dirty="0">
            <a:solidFill>
              <a:schemeClr val="tx1"/>
            </a:solidFill>
          </a:endParaRPr>
        </a:p>
      </dsp:txBody>
      <dsp:txXfrm>
        <a:off x="298111" y="2798332"/>
        <a:ext cx="6090721" cy="79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416D3-9E4E-4244-B31E-DDDF835AB8B1}">
      <dsp:nvSpPr>
        <dsp:cNvPr id="0" name=""/>
        <dsp:cNvSpPr/>
      </dsp:nvSpPr>
      <dsp:spPr>
        <a:xfrm>
          <a:off x="0" y="534425"/>
          <a:ext cx="617728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D3BBD-B51D-4BBD-ADD5-94C13DF199E2}">
      <dsp:nvSpPr>
        <dsp:cNvPr id="0" name=""/>
        <dsp:cNvSpPr/>
      </dsp:nvSpPr>
      <dsp:spPr>
        <a:xfrm>
          <a:off x="268144" y="32585"/>
          <a:ext cx="590493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41" tIns="0" rIns="1634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Definisi</a:t>
          </a:r>
          <a:r>
            <a:rPr lang="en-US" sz="2800" kern="1200" dirty="0">
              <a:solidFill>
                <a:schemeClr val="tx1"/>
              </a:solidFill>
            </a:rPr>
            <a:t> FORGIMALA</a:t>
          </a:r>
          <a:endParaRPr lang="en-ID" sz="2800" kern="1200" dirty="0">
            <a:solidFill>
              <a:schemeClr val="tx1"/>
            </a:solidFill>
          </a:endParaRPr>
        </a:p>
      </dsp:txBody>
      <dsp:txXfrm>
        <a:off x="317140" y="81581"/>
        <a:ext cx="5806938" cy="905688"/>
      </dsp:txXfrm>
    </dsp:sp>
    <dsp:sp modelId="{6C5EA711-8C61-418A-92FB-71DF5AD74C1E}">
      <dsp:nvSpPr>
        <dsp:cNvPr id="0" name=""/>
        <dsp:cNvSpPr/>
      </dsp:nvSpPr>
      <dsp:spPr>
        <a:xfrm>
          <a:off x="0" y="2758054"/>
          <a:ext cx="617728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65B4-6D45-4BDB-BA5F-DB1FB45600E8}">
      <dsp:nvSpPr>
        <dsp:cNvPr id="0" name=""/>
        <dsp:cNvSpPr/>
      </dsp:nvSpPr>
      <dsp:spPr>
        <a:xfrm>
          <a:off x="239768" y="1201145"/>
          <a:ext cx="5799347" cy="168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41" tIns="0" rIns="1634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Konflik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antar-umat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beragama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mempengaruhi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terjadinya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perselisihan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atau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sikap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intoleransi</a:t>
          </a:r>
          <a:endParaRPr lang="en-ID" sz="2800" kern="1200" dirty="0">
            <a:solidFill>
              <a:schemeClr val="tx1"/>
            </a:solidFill>
          </a:endParaRPr>
        </a:p>
      </dsp:txBody>
      <dsp:txXfrm>
        <a:off x="322026" y="1283403"/>
        <a:ext cx="5634831" cy="1520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23311-94B8-42DB-BCF6-620A106948EE}">
      <dsp:nvSpPr>
        <dsp:cNvPr id="0" name=""/>
        <dsp:cNvSpPr/>
      </dsp:nvSpPr>
      <dsp:spPr>
        <a:xfrm>
          <a:off x="0" y="0"/>
          <a:ext cx="5940425" cy="1665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Membuat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Konten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bersama</a:t>
          </a:r>
          <a:r>
            <a:rPr lang="en-US" sz="3200" kern="1200" dirty="0">
              <a:solidFill>
                <a:schemeClr val="tx1"/>
              </a:solidFill>
            </a:rPr>
            <a:t> Influencer/Youtuber </a:t>
          </a:r>
          <a:r>
            <a:rPr lang="en-US" sz="3200" kern="1200" dirty="0" err="1">
              <a:solidFill>
                <a:schemeClr val="tx1"/>
              </a:solidFill>
            </a:rPr>
            <a:t>tentang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Toleransi</a:t>
          </a:r>
          <a:endParaRPr lang="en-ID" sz="3200" kern="1200" dirty="0">
            <a:solidFill>
              <a:schemeClr val="tx1"/>
            </a:solidFill>
          </a:endParaRPr>
        </a:p>
      </dsp:txBody>
      <dsp:txXfrm>
        <a:off x="0" y="0"/>
        <a:ext cx="5940425" cy="1665922"/>
      </dsp:txXfrm>
    </dsp:sp>
    <dsp:sp modelId="{A5D1E58A-09F7-432D-AB8A-B8C3926621D2}">
      <dsp:nvSpPr>
        <dsp:cNvPr id="0" name=""/>
        <dsp:cNvSpPr/>
      </dsp:nvSpPr>
      <dsp:spPr>
        <a:xfrm>
          <a:off x="0" y="1751742"/>
          <a:ext cx="5940425" cy="1665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Sekolah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Kerukunan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bekerjasama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dengan</a:t>
          </a:r>
          <a:r>
            <a:rPr lang="en-US" sz="3200" kern="1200" dirty="0">
              <a:solidFill>
                <a:schemeClr val="tx1"/>
              </a:solidFill>
            </a:rPr>
            <a:t> FKUB</a:t>
          </a:r>
          <a:endParaRPr lang="en-ID" sz="3200" kern="1200" dirty="0">
            <a:solidFill>
              <a:schemeClr val="tx1"/>
            </a:solidFill>
          </a:endParaRPr>
        </a:p>
      </dsp:txBody>
      <dsp:txXfrm>
        <a:off x="0" y="1751742"/>
        <a:ext cx="5940425" cy="1665922"/>
      </dsp:txXfrm>
    </dsp:sp>
    <dsp:sp modelId="{75182A35-5E42-4E57-AEC3-D6FEFAA867EF}">
      <dsp:nvSpPr>
        <dsp:cNvPr id="0" name=""/>
        <dsp:cNvSpPr/>
      </dsp:nvSpPr>
      <dsp:spPr>
        <a:xfrm>
          <a:off x="0" y="3500961"/>
          <a:ext cx="5940425" cy="1665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Diskusi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rutin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dengan</a:t>
          </a:r>
          <a:r>
            <a:rPr lang="en-US" sz="3200" kern="1200" dirty="0">
              <a:solidFill>
                <a:schemeClr val="tx1"/>
              </a:solidFill>
            </a:rPr>
            <a:t> Badan </a:t>
          </a:r>
          <a:r>
            <a:rPr lang="en-US" sz="3200" kern="1200" dirty="0" err="1">
              <a:solidFill>
                <a:schemeClr val="tx1"/>
              </a:solidFill>
            </a:rPr>
            <a:t>Kesatuan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Bangsa</a:t>
          </a:r>
          <a:r>
            <a:rPr lang="en-US" sz="3200" kern="1200" dirty="0">
              <a:solidFill>
                <a:schemeClr val="tx1"/>
              </a:solidFill>
            </a:rPr>
            <a:t> dan </a:t>
          </a:r>
          <a:r>
            <a:rPr lang="en-US" sz="3200" kern="1200" dirty="0" err="1">
              <a:solidFill>
                <a:schemeClr val="tx1"/>
              </a:solidFill>
            </a:rPr>
            <a:t>Politik</a:t>
          </a:r>
          <a:endParaRPr lang="en-ID" sz="3200" kern="1200" dirty="0">
            <a:solidFill>
              <a:schemeClr val="tx1"/>
            </a:solidFill>
          </a:endParaRPr>
        </a:p>
      </dsp:txBody>
      <dsp:txXfrm>
        <a:off x="0" y="3500961"/>
        <a:ext cx="5940425" cy="1665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B51B-8E28-473E-A34B-690ECA8EE822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863"/>
            <a:ext cx="2971800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863"/>
            <a:ext cx="2971800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9311B-EEFC-49E0-8378-64E373CC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5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139223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362406"/>
            <a:ext cx="5486400" cy="43874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9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xmlns="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xmlns="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xmlns="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xmlns="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xmlns="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xmlns="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xmlns="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xmlns="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xmlns="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xmlns="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xmlns="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xmlns="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xmlns="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xmlns="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xmlns="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xmlns="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xmlns="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xmlns="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xmlns="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xmlns="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xmlns="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xmlns="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xmlns="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xmlns="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xmlns="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xmlns="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xmlns="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xmlns="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xmlns="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xmlns="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xmlns="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xmlns="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xmlns="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xmlns="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xmlns="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xmlns="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xmlns="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xmlns="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xmlns="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xmlns="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xmlns="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xmlns="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xmlns="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xmlns="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xmlns="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xmlns="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xmlns="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xmlns="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xmlns="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xmlns="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xmlns="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xmlns="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xmlns="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xmlns="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xmlns="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xmlns="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xmlns="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xmlns="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xmlns="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xmlns="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xmlns="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xmlns="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xmlns="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xmlns="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xmlns="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xmlns="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xmlns="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xmlns="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xmlns="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xmlns="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xmlns="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xmlns="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xmlns="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xmlns="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xmlns="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xmlns="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xmlns="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xmlns="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xmlns="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xmlns="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xmlns="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xmlns="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xmlns="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xmlns="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xmlns="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xmlns="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xmlns="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xmlns="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xmlns="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xmlns="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28" y="2169160"/>
            <a:ext cx="4416552" cy="1046480"/>
          </a:xfrm>
        </p:spPr>
        <p:txBody>
          <a:bodyPr/>
          <a:lstStyle/>
          <a:p>
            <a:r>
              <a:rPr lang="en-US" sz="5400" dirty="0"/>
              <a:t>FORGIMALA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xmlns="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328" y="3290824"/>
            <a:ext cx="4873752" cy="630936"/>
          </a:xfrm>
        </p:spPr>
        <p:txBody>
          <a:bodyPr/>
          <a:lstStyle/>
          <a:p>
            <a:r>
              <a:rPr lang="en-US" dirty="0"/>
              <a:t>Forum </a:t>
            </a:r>
            <a:r>
              <a:rPr lang="en-US" dirty="0" err="1"/>
              <a:t>Generasi</a:t>
            </a:r>
            <a:r>
              <a:rPr lang="en-US" dirty="0"/>
              <a:t> Muda Lintas Agama</a:t>
            </a:r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83ADBD0F-6238-3081-C09E-D652AFF746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682" r="17682"/>
          <a:stretch>
            <a:fillRect/>
          </a:stretch>
        </p:blipFill>
        <p:spPr>
          <a:xfrm>
            <a:off x="5445125" y="812800"/>
            <a:ext cx="5635625" cy="4927600"/>
          </a:xfrm>
        </p:spPr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KEBERLANJUTAN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    Strategi </a:t>
            </a:r>
            <a:r>
              <a:rPr lang="en-US" dirty="0" err="1"/>
              <a:t>Institusional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       Strategi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750929C-496C-419D-93BC-D4ABBE462E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mengoptimalkan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keterlibatan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pencegahan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konflik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agama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       Strategi </a:t>
            </a:r>
            <a:r>
              <a:rPr lang="en-US" dirty="0" err="1"/>
              <a:t>Manajerial</a:t>
            </a:r>
            <a:r>
              <a:rPr lang="en-US" dirty="0"/>
              <a:t>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memastikan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seluruh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kegiatan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kerukunan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umat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beragama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berjalan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optimal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tanpa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terjadi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konflik</a:t>
            </a:r>
            <a:endParaRPr lang="en-US" sz="2400" dirty="0"/>
          </a:p>
          <a:p>
            <a:endParaRPr lang="en-US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xmlns="" id="{25633612-F774-0CAE-9E5C-D01184B4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xmlns="" id="{C2B4FE06-34C7-A80C-5DBE-4F5168C9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FORGIMALA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xmlns="" id="{E227DBC0-C280-AC5C-C7A8-FF8D56C9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9" name="Picture Placeholder 81" descr="blueprint icon">
            <a:extLst>
              <a:ext uri="{FF2B5EF4-FFF2-40B4-BE49-F238E27FC236}">
                <a16:creationId xmlns:a16="http://schemas.microsoft.com/office/drawing/2014/main" xmlns="" id="{A5A19773-A5AD-1C7F-28E7-D347AB87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01040" y="2194560"/>
            <a:ext cx="640080" cy="640080"/>
          </a:xfrm>
          <a:prstGeom prst="rect">
            <a:avLst/>
          </a:prstGeom>
        </p:spPr>
      </p:pic>
      <p:pic>
        <p:nvPicPr>
          <p:cNvPr id="10" name="Picture Placeholder 87" descr="strategy icon">
            <a:extLst>
              <a:ext uri="{FF2B5EF4-FFF2-40B4-BE49-F238E27FC236}">
                <a16:creationId xmlns:a16="http://schemas.microsoft.com/office/drawing/2014/main" xmlns="" id="{33D924A6-C4FA-085D-93D2-0A5C95EF3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" b="476"/>
          <a:stretch/>
        </p:blipFill>
        <p:spPr>
          <a:xfrm>
            <a:off x="4495800" y="2167024"/>
            <a:ext cx="640080" cy="64008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3FB5A0C6-36D8-D60E-4FC1-7C46D746A8FC}"/>
              </a:ext>
            </a:extLst>
          </p:cNvPr>
          <p:cNvSpPr txBox="1">
            <a:spLocks/>
          </p:cNvSpPr>
          <p:nvPr/>
        </p:nvSpPr>
        <p:spPr>
          <a:xfrm>
            <a:off x="4613533" y="3862692"/>
            <a:ext cx="2743200" cy="2785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5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5E77CD3B-30AD-4D81-FA1B-2F6FAA52B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7260" y="2996570"/>
            <a:ext cx="2743200" cy="2785100"/>
          </a:xfrm>
        </p:spPr>
        <p:txBody>
          <a:bodyPr/>
          <a:lstStyle/>
          <a:p>
            <a:r>
              <a:rPr lang="en-US" sz="2400" dirty="0" err="1"/>
              <a:t>Kebijakan</a:t>
            </a:r>
            <a:r>
              <a:rPr lang="en-US" sz="2400" dirty="0"/>
              <a:t> dan </a:t>
            </a:r>
            <a:r>
              <a:rPr lang="en-US" sz="2400" dirty="0" err="1"/>
              <a:t>regulasi</a:t>
            </a:r>
            <a:r>
              <a:rPr lang="en-US" sz="2400" dirty="0"/>
              <a:t> </a:t>
            </a:r>
            <a:r>
              <a:rPr lang="en-US" sz="2400" dirty="0" err="1"/>
              <a:t>pencegahan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agama, </a:t>
            </a:r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dan </a:t>
            </a:r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Daerah. </a:t>
            </a:r>
          </a:p>
          <a:p>
            <a:endParaRPr lang="en-ID" dirty="0"/>
          </a:p>
        </p:txBody>
      </p:sp>
      <p:pic>
        <p:nvPicPr>
          <p:cNvPr id="14" name="Picture Placeholder 85" descr="ruler icon">
            <a:extLst>
              <a:ext uri="{FF2B5EF4-FFF2-40B4-BE49-F238E27FC236}">
                <a16:creationId xmlns:a16="http://schemas.microsoft.com/office/drawing/2014/main" xmlns="" id="{600EDB5E-BADA-4D2C-6D5D-1CB5F5C45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382000" y="219456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DD996-E100-063F-80F0-AFD3A6B5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FOTO KEGIATAN FORGIMALA</a:t>
            </a:r>
            <a:endParaRPr lang="en-ID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2A22A-E912-7CA2-A178-040C6F280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559C9CBE-7490-31E8-7DA1-C69600BC9D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651" r="5651"/>
          <a:stretch>
            <a:fillRect/>
          </a:stretch>
        </p:blipFill>
        <p:spPr>
          <a:xfrm>
            <a:off x="579532" y="2193041"/>
            <a:ext cx="2487168" cy="317690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EE87E7C-726F-AB31-DCC4-CC82EA23E0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xmlns="" id="{CAB624BC-B269-C04E-8102-CD3A567B9C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5651" r="5651"/>
          <a:stretch>
            <a:fillRect/>
          </a:stretch>
        </p:blipFill>
        <p:spPr>
          <a:xfrm>
            <a:off x="3433572" y="2193042"/>
            <a:ext cx="2487168" cy="3176904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DB5D356-5797-4D6E-A9C5-71D33FE26C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0211155F-379B-C240-6FC4-61E5B8E3BAB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5651" r="5651"/>
          <a:stretch>
            <a:fillRect/>
          </a:stretch>
        </p:blipFill>
        <p:spPr>
          <a:xfrm>
            <a:off x="6277356" y="2193042"/>
            <a:ext cx="2487168" cy="317690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31A70F9-1AB8-3FF1-36C1-69F86CC11D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166C8B24-73FB-A1E2-53B5-20F234F11B7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21071" r="21071"/>
          <a:stretch>
            <a:fillRect/>
          </a:stretch>
        </p:blipFill>
        <p:spPr>
          <a:xfrm>
            <a:off x="9121775" y="2170113"/>
            <a:ext cx="2486025" cy="3222625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0D7A32B2-45EF-3A37-E29F-7C2A525C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0238E4A7-2945-99B6-1BA8-92533D0C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FORGIMALA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xmlns="" id="{DAF0BA59-7507-465A-DDEC-D8C48E32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8092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C0810636-2800-6AD2-DC9B-A2A096D4A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94" b="12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68" y="967232"/>
            <a:ext cx="5772912" cy="942848"/>
          </a:xfrm>
        </p:spPr>
        <p:txBody>
          <a:bodyPr/>
          <a:lstStyle/>
          <a:p>
            <a:r>
              <a:rPr lang="en-US" smtClean="0">
                <a:sym typeface="DM Sans Medium"/>
              </a:rPr>
              <a:t>Dasar Hukum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12C24B4-21FA-72B9-7F33-D518410A7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14252"/>
              </p:ext>
            </p:extLst>
          </p:nvPr>
        </p:nvGraphicFramePr>
        <p:xfrm>
          <a:off x="822959" y="1910080"/>
          <a:ext cx="6578737" cy="382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66D241A8-3C92-951C-47AC-D8F883C57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19" y="3806241"/>
            <a:ext cx="4225925" cy="2186484"/>
          </a:xfrm>
          <a:ln w="38100" cmpd="sng">
            <a:solidFill>
              <a:schemeClr val="accent4">
                <a:lumMod val="50000"/>
              </a:schemeClr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19" y="967232"/>
            <a:ext cx="4225925" cy="1392320"/>
          </a:xfrm>
          <a:prstGeom prst="rect">
            <a:avLst/>
          </a:prstGeom>
          <a:solidFill>
            <a:srgbClr val="F15574">
              <a:alpha val="69000"/>
            </a:srgbClr>
          </a:solidFill>
          <a:ln w="38100" cmpd="sng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19" y="2594403"/>
            <a:ext cx="4225925" cy="1013769"/>
          </a:xfrm>
          <a:prstGeom prst="rect">
            <a:avLst/>
          </a:prstGeom>
          <a:noFill/>
          <a:ln w="38100" cap="rnd" cmpd="sng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68" y="967232"/>
            <a:ext cx="5772912" cy="942848"/>
          </a:xfrm>
        </p:spPr>
        <p:txBody>
          <a:bodyPr/>
          <a:lstStyle/>
          <a:p>
            <a:r>
              <a:rPr lang="en-US" dirty="0" err="1">
                <a:sym typeface="DM Sans Medium"/>
              </a:rPr>
              <a:t>Latar</a:t>
            </a:r>
            <a:r>
              <a:rPr lang="en-US" dirty="0">
                <a:sym typeface="DM Sans Medium"/>
              </a:rPr>
              <a:t> </a:t>
            </a:r>
            <a:r>
              <a:rPr lang="en-US" dirty="0" err="1">
                <a:sym typeface="DM Sans Medium"/>
              </a:rPr>
              <a:t>Belakang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12C24B4-21FA-72B9-7F33-D518410A7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381049"/>
              </p:ext>
            </p:extLst>
          </p:nvPr>
        </p:nvGraphicFramePr>
        <p:xfrm>
          <a:off x="822960" y="2082800"/>
          <a:ext cx="6177280" cy="36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66D241A8-3C92-951C-47AC-D8F883C57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19744" r="19744"/>
          <a:stretch>
            <a:fillRect/>
          </a:stretch>
        </p:blipFill>
        <p:spPr>
          <a:xfrm>
            <a:off x="7966075" y="0"/>
            <a:ext cx="4225925" cy="6858000"/>
          </a:xfrm>
        </p:spPr>
      </p:pic>
    </p:spTree>
    <p:extLst>
      <p:ext uri="{BB962C8B-B14F-4D97-AF65-F5344CB8AC3E}">
        <p14:creationId xmlns:p14="http://schemas.microsoft.com/office/powerpoint/2010/main" val="336794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68D10-52FC-614F-89A5-4F793BE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9512"/>
            <a:ext cx="7670800" cy="1049528"/>
          </a:xfrm>
        </p:spPr>
        <p:txBody>
          <a:bodyPr/>
          <a:lstStyle/>
          <a:p>
            <a:r>
              <a:rPr lang="en-US" sz="5400" dirty="0" err="1"/>
              <a:t>Keunikan</a:t>
            </a:r>
            <a:r>
              <a:rPr lang="en-US" sz="5400" dirty="0"/>
              <a:t>/</a:t>
            </a:r>
            <a:r>
              <a:rPr lang="en-US" sz="5400" dirty="0" err="1"/>
              <a:t>Kebaruan</a:t>
            </a:r>
            <a:endParaRPr lang="en-US" sz="5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5C5FD85-E72E-D48C-0D76-91EA6282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Annual Revenue Growth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83150B0-C8A4-1223-610E-91044303A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576924"/>
              </p:ext>
            </p:extLst>
          </p:nvPr>
        </p:nvGraphicFramePr>
        <p:xfrm>
          <a:off x="155575" y="1383792"/>
          <a:ext cx="5940425" cy="516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8E6FD280-DC34-4975-3AE1-B9A5835F61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/>
          <a:stretch>
            <a:fillRect/>
          </a:stretch>
        </p:blipFill>
        <p:spPr>
          <a:xfrm>
            <a:off x="6096000" y="655638"/>
            <a:ext cx="5897563" cy="5897562"/>
          </a:xfrm>
        </p:spPr>
      </p:pic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74" y="4582160"/>
            <a:ext cx="8676711" cy="1148734"/>
          </a:xfrm>
        </p:spPr>
        <p:txBody>
          <a:bodyPr/>
          <a:lstStyle/>
          <a:p>
            <a:r>
              <a:rPr lang="en-US" sz="2000" dirty="0" err="1"/>
              <a:t>Meminimalisir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Intoleransi</a:t>
            </a:r>
            <a:r>
              <a:rPr lang="en-US" sz="2000" dirty="0"/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pencapaian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target Badan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Kesatuan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Bangsa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Politik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menyelesaikan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konflik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Kabupaten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Karanganyar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100%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tertangani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dan 0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konflik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9D02FC-1940-72AB-8671-0839E2CF0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385" y="859734"/>
            <a:ext cx="8040759" cy="803656"/>
          </a:xfrm>
        </p:spPr>
        <p:txBody>
          <a:bodyPr/>
          <a:lstStyle/>
          <a:p>
            <a:r>
              <a:rPr lang="en-US" altLang="zh-CN" sz="4000" b="1" dirty="0">
                <a:latin typeface="+mj-lt"/>
              </a:rPr>
              <a:t>IMPLEMENTASI DAN EFEKTIVITAS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86FC47-3017-DA16-F8BF-CBFF553CB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07AC1F3-FBD2-24FF-608E-1D301D2792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82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r>
              <a:rPr lang="en-US" dirty="0"/>
              <a:t>FORGIMALA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4BA088-0182-4274-1E2E-098874402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6" t="40921" r="23875" b="27247"/>
          <a:stretch/>
        </p:blipFill>
        <p:spPr>
          <a:xfrm>
            <a:off x="2363080" y="1493520"/>
            <a:ext cx="8040759" cy="3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DB732-6FD3-D0DA-92AF-1D7A68E3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DAMPAK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86D0EB4-87A1-9926-18A9-F1A65DC2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631093"/>
            <a:ext cx="10268712" cy="1794542"/>
          </a:xfrm>
        </p:spPr>
        <p:txBody>
          <a:bodyPr/>
          <a:lstStyle/>
          <a:p>
            <a:r>
              <a:rPr lang="en-US" dirty="0"/>
              <a:t>SEBELUM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77B26A88-F289-88EA-E384-570C7CF8B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err="1"/>
              <a:t>Kekhawatiran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konflik</a:t>
            </a:r>
            <a:r>
              <a:rPr lang="en-US" sz="2800" dirty="0"/>
              <a:t> agama di </a:t>
            </a:r>
            <a:r>
              <a:rPr lang="en-US" sz="2800" dirty="0" err="1"/>
              <a:t>kalangan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r>
              <a:rPr lang="en-US" sz="2800" dirty="0"/>
              <a:t> sangat </a:t>
            </a:r>
            <a:r>
              <a:rPr lang="en-US" sz="2800" dirty="0" err="1"/>
              <a:t>rawan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309F894-D6ED-3B69-812A-EDD9C07D6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3716632"/>
            <a:ext cx="10268712" cy="1794542"/>
          </a:xfrm>
        </p:spPr>
        <p:txBody>
          <a:bodyPr/>
          <a:lstStyle/>
          <a:p>
            <a:r>
              <a:rPr lang="en-US" dirty="0"/>
              <a:t>SESUDAH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4A6AD7D6-3293-B4C1-4263-E02BE31B4F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3716632"/>
            <a:ext cx="6408671" cy="1706977"/>
          </a:xfrm>
        </p:spPr>
        <p:txBody>
          <a:bodyPr/>
          <a:lstStyle/>
          <a:p>
            <a:r>
              <a:rPr lang="en-US" sz="2000" dirty="0" err="1"/>
              <a:t>Tertanganinya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agama di </a:t>
            </a:r>
            <a:r>
              <a:rPr lang="en-US" sz="2000" dirty="0" err="1"/>
              <a:t>Kabupaten</a:t>
            </a:r>
            <a:r>
              <a:rPr lang="en-US" sz="2000" dirty="0"/>
              <a:t> </a:t>
            </a:r>
            <a:r>
              <a:rPr lang="en-US" sz="2000" dirty="0" err="1"/>
              <a:t>Karanganyar</a:t>
            </a:r>
            <a:endParaRPr lang="en-US" sz="2000" dirty="0"/>
          </a:p>
          <a:p>
            <a:r>
              <a:rPr lang="en-US" sz="2000" dirty="0" err="1"/>
              <a:t>Terjaganya</a:t>
            </a:r>
            <a:r>
              <a:rPr lang="en-US" sz="2000" dirty="0"/>
              <a:t> </a:t>
            </a:r>
            <a:r>
              <a:rPr lang="en-US" sz="2000" dirty="0" err="1"/>
              <a:t>kerukunan</a:t>
            </a:r>
            <a:r>
              <a:rPr lang="en-US" sz="2000" dirty="0"/>
              <a:t> inter dan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 </a:t>
            </a:r>
            <a:r>
              <a:rPr lang="en-US" sz="2000" dirty="0" err="1"/>
              <a:t>beragama</a:t>
            </a:r>
            <a:endParaRPr lang="en-US" sz="2000" dirty="0"/>
          </a:p>
          <a:p>
            <a:r>
              <a:rPr lang="en-US" sz="2000" dirty="0" err="1"/>
              <a:t>Tersedianya</a:t>
            </a:r>
            <a:r>
              <a:rPr lang="en-US" sz="2000" dirty="0"/>
              <a:t> forum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dirty="0" err="1"/>
              <a:t>kerukunan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 </a:t>
            </a:r>
            <a:r>
              <a:rPr lang="en-US" sz="2000" dirty="0" err="1"/>
              <a:t>beragama</a:t>
            </a:r>
            <a:endParaRPr lang="en-US" sz="20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3322B0EB-0749-E394-7D78-05C3254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xmlns="" id="{36FE9B74-96B4-4C88-49C9-E2D42BDC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FORGIMALA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xmlns="" id="{8A78422D-0122-1218-F0A5-9EF64D22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467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7AD6B-0EBB-7092-13C6-240F8A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63" y="1037003"/>
            <a:ext cx="5815037" cy="1411558"/>
          </a:xfrm>
        </p:spPr>
        <p:txBody>
          <a:bodyPr/>
          <a:lstStyle/>
          <a:p>
            <a:r>
              <a:rPr lang="en-US" sz="4800" dirty="0"/>
              <a:t>POTENSI REPLIKA (ADAPTABILITAS)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A7609-6E6A-B996-BC29-F9AA857D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28" y="2537968"/>
            <a:ext cx="5498592" cy="2917952"/>
          </a:xfrm>
        </p:spPr>
        <p:txBody>
          <a:bodyPr/>
          <a:lstStyle/>
          <a:p>
            <a:r>
              <a:rPr lang="en-US" sz="2400" dirty="0" err="1"/>
              <a:t>Inovasi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mudah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direplikasi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segi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pemangku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kepentingan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harus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terlibat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Mudah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direplikasi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direplikasi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perbagian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sesuai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kebutuhan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kemampuan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sumber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daya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dimiliki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oleh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Kabupaten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/ Kota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pereplikasi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Replikasi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sosial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medianya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bisa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kontennya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kegiatannya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lainnya</a:t>
            </a:r>
            <a:endParaRPr lang="en-US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EA450CD4-3018-DBCF-3A32-B72A7DC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xmlns="" id="{2D8CB056-FA15-00C4-DAA7-763BED9135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643" r="26643"/>
          <a:stretch>
            <a:fillRect/>
          </a:stretch>
        </p:blipFill>
        <p:spPr>
          <a:xfrm>
            <a:off x="0" y="0"/>
            <a:ext cx="5360988" cy="6858000"/>
          </a:xfrm>
        </p:spPr>
      </p:pic>
    </p:spTree>
    <p:extLst>
      <p:ext uri="{BB962C8B-B14F-4D97-AF65-F5344CB8AC3E}">
        <p14:creationId xmlns:p14="http://schemas.microsoft.com/office/powerpoint/2010/main" val="59172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B27FB49D-70BC-8BD7-DD62-C2868B0C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1" y="670560"/>
            <a:ext cx="10129273" cy="1337408"/>
          </a:xfrm>
        </p:spPr>
        <p:txBody>
          <a:bodyPr/>
          <a:lstStyle/>
          <a:p>
            <a:r>
              <a:rPr lang="en-US" sz="4800" dirty="0" err="1"/>
              <a:t>Studi</a:t>
            </a:r>
            <a:r>
              <a:rPr lang="en-US" sz="4800" dirty="0"/>
              <a:t> Banding FKUB </a:t>
            </a:r>
            <a:r>
              <a:rPr lang="en-US" sz="4800" dirty="0" err="1"/>
              <a:t>Kabupaten</a:t>
            </a:r>
            <a:r>
              <a:rPr lang="en-US" sz="4800" dirty="0"/>
              <a:t> </a:t>
            </a:r>
            <a:r>
              <a:rPr lang="en-US" sz="4800" dirty="0" err="1"/>
              <a:t>Karanganyar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FD45A3-E485-5F71-96BA-604BF6231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FKUB Kota Denpasar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0E7501D-AFD6-532D-4983-B700A37290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FKUB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Magetan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FC79EE2-13B4-9938-BB00-D56D9EFAB1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FKUB Kota Lombok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CFF9AF6-AF49-721D-74F3-02EE285F9B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FKUB </a:t>
            </a:r>
            <a:r>
              <a:rPr lang="en-US" dirty="0" err="1"/>
              <a:t>Provinsi</a:t>
            </a:r>
            <a:r>
              <a:rPr lang="en-US" dirty="0"/>
              <a:t> Bali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xmlns="" id="{AA30FCA2-80C6-CF3C-F17C-360C7DCD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C52926D2-18D2-AED1-3AE7-6A591CC1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FORGIMALA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xmlns="" id="{FC12385A-2C7F-F62F-660D-F6C459FC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xmlns="" id="{50534264-9C04-E888-C0A2-29AC41ED1A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97" r="22597"/>
          <a:stretch>
            <a:fillRect/>
          </a:stretch>
        </p:blipFill>
        <p:spPr/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xmlns="" id="{EA117A60-A681-F6EE-D5B9-452D01BBE7C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5651" r="5651"/>
          <a:stretch>
            <a:fillRect/>
          </a:stretch>
        </p:blipFill>
        <p:spPr/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xmlns="" id="{D000653C-3D13-E12B-B3CB-0071527B9D9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8381" r="8381"/>
          <a:stretch>
            <a:fillRect/>
          </a:stretch>
        </p:blipFill>
        <p:spPr/>
      </p:pic>
      <p:sp>
        <p:nvSpPr>
          <p:cNvPr id="32" name="Subtitle 25">
            <a:extLst>
              <a:ext uri="{FF2B5EF4-FFF2-40B4-BE49-F238E27FC236}">
                <a16:creationId xmlns:a16="http://schemas.microsoft.com/office/drawing/2014/main" xmlns="" id="{B936E35A-8964-99F3-7536-E2031D3BAED5}"/>
              </a:ext>
            </a:extLst>
          </p:cNvPr>
          <p:cNvSpPr txBox="1">
            <a:spLocks/>
          </p:cNvSpPr>
          <p:nvPr/>
        </p:nvSpPr>
        <p:spPr>
          <a:xfrm>
            <a:off x="104647" y="188872"/>
            <a:ext cx="7581256" cy="630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POTENSI </a:t>
            </a:r>
            <a:r>
              <a:rPr lang="en-US" b="1" smtClean="0">
                <a:solidFill>
                  <a:schemeClr val="bg1"/>
                </a:solidFill>
              </a:rPr>
              <a:t>REPLIKA (ADAPTABILITAS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xmlns="" id="{311D56C8-2B1A-FD77-ACBB-D1E5FBF3816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5688" r="5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180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85759-ED81-6C91-A52C-C48DA2AC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12" y="909110"/>
            <a:ext cx="9912096" cy="1014984"/>
          </a:xfrm>
        </p:spPr>
        <p:txBody>
          <a:bodyPr/>
          <a:lstStyle/>
          <a:p>
            <a:r>
              <a:rPr lang="en-US" sz="5400" dirty="0" err="1"/>
              <a:t>Menerima</a:t>
            </a:r>
            <a:r>
              <a:rPr lang="en-US" sz="5400" dirty="0"/>
              <a:t> </a:t>
            </a:r>
            <a:r>
              <a:rPr lang="en-US" sz="5400" dirty="0" err="1"/>
              <a:t>Kunjungan</a:t>
            </a:r>
            <a:r>
              <a:rPr lang="en-US" sz="5400" dirty="0"/>
              <a:t> </a:t>
            </a:r>
            <a:r>
              <a:rPr lang="en-US" sz="5400" dirty="0" err="1"/>
              <a:t>Kerja</a:t>
            </a:r>
            <a:endParaRPr lang="en-ID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286E09-FD85-A234-0A2C-DB76D5378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FKUB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Magetan</a:t>
            </a:r>
            <a:endParaRPr lang="en-ID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xmlns="" id="{089449FC-8DE5-D263-997B-B097320F66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4" r="16664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3A85437-7328-AFD9-551A-5E7C9B5656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FKUB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Pringsewu</a:t>
            </a:r>
            <a:endParaRPr lang="en-ID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="" id="{D55F0DA8-1440-BAA9-7B67-3E59E7C98D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1255" r="21255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330F6BC-520F-A584-37B1-8277AF2302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FKUB </a:t>
            </a:r>
            <a:r>
              <a:rPr lang="en-US" dirty="0" err="1"/>
              <a:t>Kabupaten</a:t>
            </a:r>
            <a:r>
              <a:rPr lang="en-US" dirty="0"/>
              <a:t> Lampung Selatan</a:t>
            </a:r>
            <a:endParaRPr lang="en-ID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xmlns="" id="{66A3B5AF-587F-8F88-C5B4-0F408AFF161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23428" r="2342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CCED24CF-41E6-4F30-84EF-E351EF1726A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20871" r="20871"/>
          <a:stretch>
            <a:fillRect/>
          </a:stretch>
        </p:blipFill>
        <p:spPr>
          <a:xfrm>
            <a:off x="9121775" y="2170113"/>
            <a:ext cx="2486025" cy="3200400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3D1976A5-4B6C-2C3A-EE7B-44BC64A7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BD703B8A-9365-7C3B-2E16-EFDDC53D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xmlns="" id="{9019AA79-5D7A-2C0E-0A47-41CAD660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20" name="Subtitle 25">
            <a:extLst>
              <a:ext uri="{FF2B5EF4-FFF2-40B4-BE49-F238E27FC236}">
                <a16:creationId xmlns:a16="http://schemas.microsoft.com/office/drawing/2014/main" xmlns="" id="{8ED53C2B-50B6-8E12-BE87-31F26BEA093F}"/>
              </a:ext>
            </a:extLst>
          </p:cNvPr>
          <p:cNvSpPr txBox="1">
            <a:spLocks/>
          </p:cNvSpPr>
          <p:nvPr/>
        </p:nvSpPr>
        <p:spPr>
          <a:xfrm>
            <a:off x="104648" y="188872"/>
            <a:ext cx="4955032" cy="630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POTENSI REPLIKA (ADAPTABILITAS)</a:t>
            </a:r>
          </a:p>
        </p:txBody>
      </p:sp>
    </p:spTree>
    <p:extLst>
      <p:ext uri="{BB962C8B-B14F-4D97-AF65-F5344CB8AC3E}">
        <p14:creationId xmlns:p14="http://schemas.microsoft.com/office/powerpoint/2010/main" val="275235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D9A46C-D3F3-4D45-B248-B831C6B5FC85}">
  <ds:schemaRefs>
    <ds:schemaRef ds:uri="http://schemas.microsoft.com/office/infopath/2007/PartnerControls"/>
    <ds:schemaRef ds:uri="http://purl.org/dc/terms/"/>
    <ds:schemaRef ds:uri="16c05727-aa75-4e4a-9b5f-8a80a1165891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  <ds:schemaRef ds:uri="71af3243-3dd4-4a8d-8c0d-dd76da1f02a5"/>
    <ds:schemaRef ds:uri="http://purl.org/dc/dcmitype/"/>
    <ds:schemaRef ds:uri="http://schemas.openxmlformats.org/package/2006/metadata/core-properties"/>
    <ds:schemaRef ds:uri="230e9df3-be65-4c73-a93b-d1236ebd67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{48AF20A8-4B16-489B-A55C-6FD98F8BA8A9}tf11429527_win32</Template>
  <TotalTime>239</TotalTime>
  <Words>336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FORGIMALA</vt:lpstr>
      <vt:lpstr>Dasar Hukum</vt:lpstr>
      <vt:lpstr>Latar Belakang</vt:lpstr>
      <vt:lpstr>Keunikan/Kebaruan</vt:lpstr>
      <vt:lpstr>Meminimalisir terjadinya konflik Intoleransi, pencapaian target Badan Kesatuan Bangsa dan Politik dalam menyelesaikan konflik di Kabupaten Karanganyar 100% tertangani dan 0 konflik. </vt:lpstr>
      <vt:lpstr>DAMPAK</vt:lpstr>
      <vt:lpstr>POTENSI REPLIKA (ADAPTABILITAS) </vt:lpstr>
      <vt:lpstr>Studi Banding FKUB Kabupaten Karanganyar</vt:lpstr>
      <vt:lpstr>Menerima Kunjungan Kerja</vt:lpstr>
      <vt:lpstr>KEBERLANJUTAN</vt:lpstr>
      <vt:lpstr>FOTO KEGIATAN FORGIMALA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FORGIMALA</dc:title>
  <dc:creator>ACER</dc:creator>
  <cp:lastModifiedBy>Windows User</cp:lastModifiedBy>
  <cp:revision>12</cp:revision>
  <cp:lastPrinted>2022-10-07T04:05:15Z</cp:lastPrinted>
  <dcterms:created xsi:type="dcterms:W3CDTF">2022-10-06T04:19:05Z</dcterms:created>
  <dcterms:modified xsi:type="dcterms:W3CDTF">2022-10-07T04:14:32Z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