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FC16AF-6D9C-477E-AA93-EC2E6333F32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D7B97372-CE19-4623-AE7F-B5D8C3743E48}">
      <dgm:prSet phldrT="[Text]"/>
      <dgm:spPr/>
      <dgm:t>
        <a:bodyPr/>
        <a:lstStyle/>
        <a:p>
          <a:r>
            <a:rPr lang="en-US" dirty="0"/>
            <a:t>KEPALA DESA</a:t>
          </a:r>
        </a:p>
        <a:p>
          <a:r>
            <a:rPr lang="en-ID" dirty="0"/>
            <a:t>WALUYO</a:t>
          </a:r>
        </a:p>
      </dgm:t>
    </dgm:pt>
    <dgm:pt modelId="{8BE7A8C3-C63A-4583-91CD-86D23EE0C584}" type="parTrans" cxnId="{3E3E1BA7-E234-40BB-82DE-C1F06902E90C}">
      <dgm:prSet/>
      <dgm:spPr/>
      <dgm:t>
        <a:bodyPr/>
        <a:lstStyle/>
        <a:p>
          <a:endParaRPr lang="en-ID"/>
        </a:p>
      </dgm:t>
    </dgm:pt>
    <dgm:pt modelId="{2BF8260A-7227-4F78-BB0C-AD37201EB8DC}" type="sibTrans" cxnId="{3E3E1BA7-E234-40BB-82DE-C1F06902E90C}">
      <dgm:prSet/>
      <dgm:spPr/>
      <dgm:t>
        <a:bodyPr/>
        <a:lstStyle/>
        <a:p>
          <a:endParaRPr lang="en-ID"/>
        </a:p>
      </dgm:t>
    </dgm:pt>
    <dgm:pt modelId="{D435DE96-A086-4C0A-8D8C-F60DFF4B04C6}" type="asst">
      <dgm:prSet phldrT="[Text]"/>
      <dgm:spPr/>
      <dgm:t>
        <a:bodyPr/>
        <a:lstStyle/>
        <a:p>
          <a:r>
            <a:rPr lang="en-US" dirty="0"/>
            <a:t>SEKRETARIS DESA</a:t>
          </a:r>
        </a:p>
        <a:p>
          <a:r>
            <a:rPr lang="en-US" dirty="0"/>
            <a:t>SUNARTO</a:t>
          </a:r>
          <a:endParaRPr lang="en-ID" dirty="0"/>
        </a:p>
      </dgm:t>
    </dgm:pt>
    <dgm:pt modelId="{27221B8A-953A-4A88-9932-86F25805490C}" type="parTrans" cxnId="{C0E20B29-9025-480C-9911-D2E133220B60}">
      <dgm:prSet/>
      <dgm:spPr/>
      <dgm:t>
        <a:bodyPr/>
        <a:lstStyle/>
        <a:p>
          <a:endParaRPr lang="en-ID"/>
        </a:p>
      </dgm:t>
    </dgm:pt>
    <dgm:pt modelId="{634D2A94-1070-4E39-BCD9-A08F3905298F}" type="sibTrans" cxnId="{C0E20B29-9025-480C-9911-D2E133220B60}">
      <dgm:prSet/>
      <dgm:spPr/>
      <dgm:t>
        <a:bodyPr/>
        <a:lstStyle/>
        <a:p>
          <a:endParaRPr lang="en-ID"/>
        </a:p>
      </dgm:t>
    </dgm:pt>
    <dgm:pt modelId="{5BA3F1E1-96B1-423A-8536-61CC6AB78C8B}" type="asst">
      <dgm:prSet/>
      <dgm:spPr/>
      <dgm:t>
        <a:bodyPr/>
        <a:lstStyle/>
        <a:p>
          <a:r>
            <a:rPr lang="en-US" dirty="0"/>
            <a:t>KAUR PERENCANAAN</a:t>
          </a:r>
        </a:p>
        <a:p>
          <a:r>
            <a:rPr lang="en-ID" dirty="0"/>
            <a:t>TUNJUNG PRIHATIN</a:t>
          </a:r>
        </a:p>
      </dgm:t>
    </dgm:pt>
    <dgm:pt modelId="{CF2659BE-0C5C-48B7-8904-464F9CA38325}" type="parTrans" cxnId="{FB0A5B8C-6CE7-4D08-8A00-929CC1B6D850}">
      <dgm:prSet/>
      <dgm:spPr/>
      <dgm:t>
        <a:bodyPr/>
        <a:lstStyle/>
        <a:p>
          <a:endParaRPr lang="en-ID"/>
        </a:p>
      </dgm:t>
    </dgm:pt>
    <dgm:pt modelId="{97DC56A7-EE52-4D6B-9D7D-90F16618EF34}" type="sibTrans" cxnId="{FB0A5B8C-6CE7-4D08-8A00-929CC1B6D850}">
      <dgm:prSet/>
      <dgm:spPr/>
      <dgm:t>
        <a:bodyPr/>
        <a:lstStyle/>
        <a:p>
          <a:endParaRPr lang="en-ID"/>
        </a:p>
      </dgm:t>
    </dgm:pt>
    <dgm:pt modelId="{CE11646B-112D-407F-A6E2-4BBC066ABC51}" type="asst">
      <dgm:prSet/>
      <dgm:spPr/>
      <dgm:t>
        <a:bodyPr/>
        <a:lstStyle/>
        <a:p>
          <a:r>
            <a:rPr lang="en-US" dirty="0"/>
            <a:t>KAUR KEUANGAN</a:t>
          </a:r>
        </a:p>
        <a:p>
          <a:r>
            <a:rPr lang="en-US" dirty="0"/>
            <a:t>SRI WAHYUNI</a:t>
          </a:r>
          <a:endParaRPr lang="en-ID" dirty="0"/>
        </a:p>
      </dgm:t>
    </dgm:pt>
    <dgm:pt modelId="{BA507C00-9AF6-4BD6-B30F-26D0FA5577C5}" type="parTrans" cxnId="{9E4EC1CD-1E34-4E6D-A978-EFA8EFFAD75C}">
      <dgm:prSet/>
      <dgm:spPr/>
      <dgm:t>
        <a:bodyPr/>
        <a:lstStyle/>
        <a:p>
          <a:endParaRPr lang="en-ID"/>
        </a:p>
      </dgm:t>
    </dgm:pt>
    <dgm:pt modelId="{1CDCB5CD-D9A5-47D5-AD37-7A22DCA3F654}" type="sibTrans" cxnId="{9E4EC1CD-1E34-4E6D-A978-EFA8EFFAD75C}">
      <dgm:prSet/>
      <dgm:spPr/>
      <dgm:t>
        <a:bodyPr/>
        <a:lstStyle/>
        <a:p>
          <a:endParaRPr lang="en-ID"/>
        </a:p>
      </dgm:t>
    </dgm:pt>
    <dgm:pt modelId="{6AF08FA1-3702-4433-A079-AA7A63FF6A2A}" type="asst">
      <dgm:prSet/>
      <dgm:spPr/>
      <dgm:t>
        <a:bodyPr/>
        <a:lstStyle/>
        <a:p>
          <a:r>
            <a:rPr lang="en-US" dirty="0"/>
            <a:t>KAUR TU DAN UMUM</a:t>
          </a:r>
        </a:p>
        <a:p>
          <a:r>
            <a:rPr lang="en-US" dirty="0"/>
            <a:t>SULARNI</a:t>
          </a:r>
          <a:endParaRPr lang="en-ID" dirty="0"/>
        </a:p>
      </dgm:t>
    </dgm:pt>
    <dgm:pt modelId="{1FE40360-5314-41F3-A956-DF975BAD317E}" type="parTrans" cxnId="{5D2654BB-47A0-4936-957E-7774ECBF7D11}">
      <dgm:prSet/>
      <dgm:spPr/>
      <dgm:t>
        <a:bodyPr/>
        <a:lstStyle/>
        <a:p>
          <a:endParaRPr lang="en-ID"/>
        </a:p>
      </dgm:t>
    </dgm:pt>
    <dgm:pt modelId="{14B3A796-CDC0-4FD9-98C0-C8AE3DD5C34F}" type="sibTrans" cxnId="{5D2654BB-47A0-4936-957E-7774ECBF7D11}">
      <dgm:prSet/>
      <dgm:spPr/>
      <dgm:t>
        <a:bodyPr/>
        <a:lstStyle/>
        <a:p>
          <a:endParaRPr lang="en-ID"/>
        </a:p>
      </dgm:t>
    </dgm:pt>
    <dgm:pt modelId="{3995C716-3DD9-4FC7-9D1B-D087B0221870}" type="asst">
      <dgm:prSet/>
      <dgm:spPr/>
      <dgm:t>
        <a:bodyPr/>
        <a:lstStyle/>
        <a:p>
          <a:r>
            <a:rPr lang="en-US" dirty="0"/>
            <a:t>KASI PELAYANAN</a:t>
          </a:r>
        </a:p>
        <a:p>
          <a:r>
            <a:rPr lang="en-US" dirty="0"/>
            <a:t>SUPARNO</a:t>
          </a:r>
          <a:endParaRPr lang="en-ID" dirty="0"/>
        </a:p>
      </dgm:t>
    </dgm:pt>
    <dgm:pt modelId="{3A8F70B2-F3D7-4B36-A781-3BE1883F4DCF}" type="parTrans" cxnId="{BA11110B-5C89-4067-870E-F4732E434E3A}">
      <dgm:prSet/>
      <dgm:spPr/>
      <dgm:t>
        <a:bodyPr/>
        <a:lstStyle/>
        <a:p>
          <a:endParaRPr lang="en-ID"/>
        </a:p>
      </dgm:t>
    </dgm:pt>
    <dgm:pt modelId="{85CD67C8-8FCB-4DD4-B53C-01002B9DF587}" type="sibTrans" cxnId="{BA11110B-5C89-4067-870E-F4732E434E3A}">
      <dgm:prSet/>
      <dgm:spPr/>
      <dgm:t>
        <a:bodyPr/>
        <a:lstStyle/>
        <a:p>
          <a:endParaRPr lang="en-ID"/>
        </a:p>
      </dgm:t>
    </dgm:pt>
    <dgm:pt modelId="{CA2F5AD0-326B-4CD5-A789-28F3A94CE0C8}" type="asst">
      <dgm:prSet/>
      <dgm:spPr/>
      <dgm:t>
        <a:bodyPr/>
        <a:lstStyle/>
        <a:p>
          <a:r>
            <a:rPr lang="en-US" dirty="0"/>
            <a:t>KASRASI KESRA</a:t>
          </a:r>
        </a:p>
        <a:p>
          <a:r>
            <a:rPr lang="en-US" dirty="0"/>
            <a:t>RUDY HENDRO</a:t>
          </a:r>
          <a:endParaRPr lang="en-ID" dirty="0"/>
        </a:p>
      </dgm:t>
    </dgm:pt>
    <dgm:pt modelId="{928801E8-1102-4524-B618-8C1DAA8FC0CA}" type="parTrans" cxnId="{83A78408-A69A-4B5B-8BC6-84A5F6B4C963}">
      <dgm:prSet/>
      <dgm:spPr/>
      <dgm:t>
        <a:bodyPr/>
        <a:lstStyle/>
        <a:p>
          <a:endParaRPr lang="en-ID"/>
        </a:p>
      </dgm:t>
    </dgm:pt>
    <dgm:pt modelId="{2DB2B133-436F-4704-A905-EC6B9D697C42}" type="sibTrans" cxnId="{83A78408-A69A-4B5B-8BC6-84A5F6B4C963}">
      <dgm:prSet/>
      <dgm:spPr/>
      <dgm:t>
        <a:bodyPr/>
        <a:lstStyle/>
        <a:p>
          <a:endParaRPr lang="en-ID"/>
        </a:p>
      </dgm:t>
    </dgm:pt>
    <dgm:pt modelId="{A3EBF308-9C6C-414D-8576-337CF6CCAB53}" type="asst">
      <dgm:prSet/>
      <dgm:spPr/>
      <dgm:t>
        <a:bodyPr/>
        <a:lstStyle/>
        <a:p>
          <a:r>
            <a:rPr lang="en-US" dirty="0"/>
            <a:t>KASI PEMERINTAHAN</a:t>
          </a:r>
        </a:p>
        <a:p>
          <a:r>
            <a:rPr lang="en-US" dirty="0"/>
            <a:t>WAHYU PUTRA S</a:t>
          </a:r>
          <a:endParaRPr lang="en-ID" dirty="0"/>
        </a:p>
      </dgm:t>
    </dgm:pt>
    <dgm:pt modelId="{875845A2-F0FE-4787-BFB1-6812574292F4}" type="parTrans" cxnId="{85FEC2D5-E9AC-46DB-86AD-3FAFBC110917}">
      <dgm:prSet/>
      <dgm:spPr/>
      <dgm:t>
        <a:bodyPr/>
        <a:lstStyle/>
        <a:p>
          <a:endParaRPr lang="en-ID"/>
        </a:p>
      </dgm:t>
    </dgm:pt>
    <dgm:pt modelId="{2CC24065-AA54-44B6-A5EA-D18C112A5E8F}" type="sibTrans" cxnId="{85FEC2D5-E9AC-46DB-86AD-3FAFBC110917}">
      <dgm:prSet/>
      <dgm:spPr/>
      <dgm:t>
        <a:bodyPr/>
        <a:lstStyle/>
        <a:p>
          <a:endParaRPr lang="en-ID"/>
        </a:p>
      </dgm:t>
    </dgm:pt>
    <dgm:pt modelId="{E6A836C0-8364-46CB-B70C-883670AF007F}" type="asst">
      <dgm:prSet/>
      <dgm:spPr/>
      <dgm:t>
        <a:bodyPr/>
        <a:lstStyle/>
        <a:p>
          <a:r>
            <a:rPr lang="en-US" dirty="0"/>
            <a:t>KADUS GUNTUR</a:t>
          </a:r>
        </a:p>
        <a:p>
          <a:r>
            <a:rPr lang="en-US" dirty="0"/>
            <a:t>BILTON FERNANDO</a:t>
          </a:r>
          <a:endParaRPr lang="en-ID" dirty="0"/>
        </a:p>
      </dgm:t>
    </dgm:pt>
    <dgm:pt modelId="{BEE4772B-82F5-43E9-BB9A-6D988D8FB62D}" type="parTrans" cxnId="{4F8756EC-BCE7-4655-9029-97C53DB96DD7}">
      <dgm:prSet/>
      <dgm:spPr/>
      <dgm:t>
        <a:bodyPr/>
        <a:lstStyle/>
        <a:p>
          <a:endParaRPr lang="en-ID"/>
        </a:p>
      </dgm:t>
    </dgm:pt>
    <dgm:pt modelId="{13E59302-D1EF-4B94-B807-71E09CAF423B}" type="sibTrans" cxnId="{4F8756EC-BCE7-4655-9029-97C53DB96DD7}">
      <dgm:prSet/>
      <dgm:spPr/>
      <dgm:t>
        <a:bodyPr/>
        <a:lstStyle/>
        <a:p>
          <a:endParaRPr lang="en-ID"/>
        </a:p>
      </dgm:t>
    </dgm:pt>
    <dgm:pt modelId="{9D1C0F64-BC9F-4320-9034-D554145E7859}" type="asst">
      <dgm:prSet/>
      <dgm:spPr/>
      <dgm:t>
        <a:bodyPr/>
        <a:lstStyle/>
        <a:p>
          <a:r>
            <a:rPr lang="en-US" dirty="0"/>
            <a:t>KADUS SURODADI</a:t>
          </a:r>
        </a:p>
        <a:p>
          <a:r>
            <a:rPr lang="en-US" dirty="0"/>
            <a:t>WAHYU DWI P</a:t>
          </a:r>
          <a:endParaRPr lang="en-ID" dirty="0"/>
        </a:p>
      </dgm:t>
    </dgm:pt>
    <dgm:pt modelId="{69086A69-E0A2-4B96-9E08-B7575112C4AC}" type="parTrans" cxnId="{386B1965-CE8A-4E92-A30D-B401874945B7}">
      <dgm:prSet/>
      <dgm:spPr/>
      <dgm:t>
        <a:bodyPr/>
        <a:lstStyle/>
        <a:p>
          <a:endParaRPr lang="en-ID"/>
        </a:p>
      </dgm:t>
    </dgm:pt>
    <dgm:pt modelId="{F5976B90-9693-4C71-ABC7-4FE167FC7BAB}" type="sibTrans" cxnId="{386B1965-CE8A-4E92-A30D-B401874945B7}">
      <dgm:prSet/>
      <dgm:spPr/>
      <dgm:t>
        <a:bodyPr/>
        <a:lstStyle/>
        <a:p>
          <a:endParaRPr lang="en-ID"/>
        </a:p>
      </dgm:t>
    </dgm:pt>
    <dgm:pt modelId="{564287BD-B118-4545-A359-40271C66A935}" type="asst">
      <dgm:prSet/>
      <dgm:spPr/>
      <dgm:t>
        <a:bodyPr/>
        <a:lstStyle/>
        <a:p>
          <a:r>
            <a:rPr lang="en-US" dirty="0"/>
            <a:t>KADUS NGARGOYOSO</a:t>
          </a:r>
        </a:p>
        <a:p>
          <a:r>
            <a:rPr lang="en-US" dirty="0"/>
            <a:t>SUPARDI</a:t>
          </a:r>
          <a:endParaRPr lang="en-ID" dirty="0"/>
        </a:p>
      </dgm:t>
    </dgm:pt>
    <dgm:pt modelId="{6B024B68-1D80-4635-8B39-D8E8255CC71C}" type="parTrans" cxnId="{A64E812B-D234-4277-B7EB-285FA25228D7}">
      <dgm:prSet/>
      <dgm:spPr/>
      <dgm:t>
        <a:bodyPr/>
        <a:lstStyle/>
        <a:p>
          <a:endParaRPr lang="en-ID"/>
        </a:p>
      </dgm:t>
    </dgm:pt>
    <dgm:pt modelId="{6BB0B1D0-6BCF-4971-8F06-66336550FA10}" type="sibTrans" cxnId="{A64E812B-D234-4277-B7EB-285FA25228D7}">
      <dgm:prSet/>
      <dgm:spPr/>
      <dgm:t>
        <a:bodyPr/>
        <a:lstStyle/>
        <a:p>
          <a:endParaRPr lang="en-ID"/>
        </a:p>
      </dgm:t>
    </dgm:pt>
    <dgm:pt modelId="{CD8D9693-198F-4014-8480-C4A14E787585}" type="asst">
      <dgm:prSet/>
      <dgm:spPr/>
      <dgm:t>
        <a:bodyPr/>
        <a:lstStyle/>
        <a:p>
          <a:r>
            <a:rPr lang="en-US" dirty="0"/>
            <a:t>KADUS TLOBO</a:t>
          </a:r>
        </a:p>
        <a:p>
          <a:r>
            <a:rPr lang="en-US" dirty="0"/>
            <a:t>DALIYO</a:t>
          </a:r>
          <a:endParaRPr lang="en-ID" dirty="0"/>
        </a:p>
      </dgm:t>
    </dgm:pt>
    <dgm:pt modelId="{87B6EE7E-65F5-44BA-9E3F-EBE4788DFA90}" type="parTrans" cxnId="{D66A2E50-005E-44AE-AE1A-F621984C07C9}">
      <dgm:prSet/>
      <dgm:spPr/>
      <dgm:t>
        <a:bodyPr/>
        <a:lstStyle/>
        <a:p>
          <a:endParaRPr lang="en-ID"/>
        </a:p>
      </dgm:t>
    </dgm:pt>
    <dgm:pt modelId="{0B7E0B32-FBAE-4804-B915-ECAFFA8B9EE9}" type="sibTrans" cxnId="{D66A2E50-005E-44AE-AE1A-F621984C07C9}">
      <dgm:prSet/>
      <dgm:spPr/>
      <dgm:t>
        <a:bodyPr/>
        <a:lstStyle/>
        <a:p>
          <a:endParaRPr lang="en-ID"/>
        </a:p>
      </dgm:t>
    </dgm:pt>
    <dgm:pt modelId="{A488BA22-7FF6-4055-BADF-B93504C1ED0B}" type="asst">
      <dgm:prSet/>
      <dgm:spPr/>
      <dgm:t>
        <a:bodyPr/>
        <a:lstStyle/>
        <a:p>
          <a:r>
            <a:rPr lang="en-US" dirty="0"/>
            <a:t>KADUS MELIKAN</a:t>
          </a:r>
        </a:p>
        <a:p>
          <a:r>
            <a:rPr lang="en-US" dirty="0"/>
            <a:t>SUTARYO</a:t>
          </a:r>
          <a:endParaRPr lang="en-ID" dirty="0"/>
        </a:p>
      </dgm:t>
    </dgm:pt>
    <dgm:pt modelId="{51E706F5-6711-4D87-8657-BFBF0F3566AF}" type="parTrans" cxnId="{C7FB27F7-5D81-441F-A533-355A228A2782}">
      <dgm:prSet/>
      <dgm:spPr/>
      <dgm:t>
        <a:bodyPr/>
        <a:lstStyle/>
        <a:p>
          <a:endParaRPr lang="en-ID"/>
        </a:p>
      </dgm:t>
    </dgm:pt>
    <dgm:pt modelId="{503FB7C9-8ADD-46FD-89DA-0D8229CC1870}" type="sibTrans" cxnId="{C7FB27F7-5D81-441F-A533-355A228A2782}">
      <dgm:prSet/>
      <dgm:spPr/>
      <dgm:t>
        <a:bodyPr/>
        <a:lstStyle/>
        <a:p>
          <a:endParaRPr lang="en-ID"/>
        </a:p>
      </dgm:t>
    </dgm:pt>
    <dgm:pt modelId="{A375C732-329A-4262-8688-3D13517AE10B}">
      <dgm:prSet/>
      <dgm:spPr/>
      <dgm:t>
        <a:bodyPr/>
        <a:lstStyle/>
        <a:p>
          <a:r>
            <a:rPr lang="en-US"/>
            <a:t>BPD</a:t>
          </a:r>
          <a:endParaRPr lang="en-ID"/>
        </a:p>
      </dgm:t>
    </dgm:pt>
    <dgm:pt modelId="{D8FAB6B3-9A17-4660-86B4-1D26D9FCDFED}" type="parTrans" cxnId="{B6935007-C6F0-446F-BAB8-FCF24CCB24D6}">
      <dgm:prSet/>
      <dgm:spPr/>
      <dgm:t>
        <a:bodyPr/>
        <a:lstStyle/>
        <a:p>
          <a:endParaRPr lang="en-ID"/>
        </a:p>
      </dgm:t>
    </dgm:pt>
    <dgm:pt modelId="{E63674C1-116B-4491-B0E4-C257A4212A03}" type="sibTrans" cxnId="{B6935007-C6F0-446F-BAB8-FCF24CCB24D6}">
      <dgm:prSet/>
      <dgm:spPr/>
      <dgm:t>
        <a:bodyPr/>
        <a:lstStyle/>
        <a:p>
          <a:endParaRPr lang="en-ID"/>
        </a:p>
      </dgm:t>
    </dgm:pt>
    <dgm:pt modelId="{5247AC3C-2427-422A-84D1-E580C2BE0900}" type="pres">
      <dgm:prSet presAssocID="{34FC16AF-6D9C-477E-AA93-EC2E6333F3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062F5E3-63F2-4385-B0E5-3640B811C9C5}" type="pres">
      <dgm:prSet presAssocID="{A375C732-329A-4262-8688-3D13517AE10B}" presName="hierRoot1" presStyleCnt="0">
        <dgm:presLayoutVars>
          <dgm:hierBranch val="init"/>
        </dgm:presLayoutVars>
      </dgm:prSet>
      <dgm:spPr/>
    </dgm:pt>
    <dgm:pt modelId="{6E039284-EE57-41D9-ACCE-FB0852BA89D8}" type="pres">
      <dgm:prSet presAssocID="{A375C732-329A-4262-8688-3D13517AE10B}" presName="rootComposite1" presStyleCnt="0"/>
      <dgm:spPr/>
    </dgm:pt>
    <dgm:pt modelId="{560D3F2E-71A7-46B5-B2AE-8C261E42756C}" type="pres">
      <dgm:prSet presAssocID="{A375C732-329A-4262-8688-3D13517AE10B}" presName="rootText1" presStyleLbl="node0" presStyleIdx="0" presStyleCnt="1" custLinFactX="-100000" custLinFactY="43592" custLinFactNeighborX="-199352" custLinFactNeighborY="100000">
        <dgm:presLayoutVars>
          <dgm:chPref val="3"/>
        </dgm:presLayoutVars>
      </dgm:prSet>
      <dgm:spPr/>
    </dgm:pt>
    <dgm:pt modelId="{36337B1D-5DA6-4DD3-96E4-0C69EE346BF0}" type="pres">
      <dgm:prSet presAssocID="{A375C732-329A-4262-8688-3D13517AE10B}" presName="rootConnector1" presStyleLbl="node1" presStyleIdx="0" presStyleCnt="0"/>
      <dgm:spPr/>
    </dgm:pt>
    <dgm:pt modelId="{57695B02-1650-4F51-841A-A3DB02947998}" type="pres">
      <dgm:prSet presAssocID="{A375C732-329A-4262-8688-3D13517AE10B}" presName="hierChild2" presStyleCnt="0"/>
      <dgm:spPr/>
    </dgm:pt>
    <dgm:pt modelId="{9CD91049-E5C9-4A5E-805A-46961BE05C7F}" type="pres">
      <dgm:prSet presAssocID="{8BE7A8C3-C63A-4583-91CD-86D23EE0C584}" presName="Name37" presStyleLbl="parChTrans1D2" presStyleIdx="0" presStyleCnt="1"/>
      <dgm:spPr/>
    </dgm:pt>
    <dgm:pt modelId="{C16C641B-9B06-4C35-8739-B2306569B186}" type="pres">
      <dgm:prSet presAssocID="{D7B97372-CE19-4623-AE7F-B5D8C3743E48}" presName="hierRoot2" presStyleCnt="0">
        <dgm:presLayoutVars>
          <dgm:hierBranch val="init"/>
        </dgm:presLayoutVars>
      </dgm:prSet>
      <dgm:spPr/>
    </dgm:pt>
    <dgm:pt modelId="{401A12B7-E4E2-4B6B-BA44-121A6D4BA075}" type="pres">
      <dgm:prSet presAssocID="{D7B97372-CE19-4623-AE7F-B5D8C3743E48}" presName="rootComposite" presStyleCnt="0"/>
      <dgm:spPr/>
    </dgm:pt>
    <dgm:pt modelId="{69867FB2-947F-41F5-B54B-234DBF731674}" type="pres">
      <dgm:prSet presAssocID="{D7B97372-CE19-4623-AE7F-B5D8C3743E48}" presName="rootText" presStyleLbl="node2" presStyleIdx="0" presStyleCnt="1">
        <dgm:presLayoutVars>
          <dgm:chPref val="3"/>
        </dgm:presLayoutVars>
      </dgm:prSet>
      <dgm:spPr/>
    </dgm:pt>
    <dgm:pt modelId="{2E90F879-5779-4F29-AA2D-EAD3BE118535}" type="pres">
      <dgm:prSet presAssocID="{D7B97372-CE19-4623-AE7F-B5D8C3743E48}" presName="rootConnector" presStyleLbl="node2" presStyleIdx="0" presStyleCnt="1"/>
      <dgm:spPr/>
    </dgm:pt>
    <dgm:pt modelId="{1DEEE54B-9ADC-4588-A953-2FDD39FA791C}" type="pres">
      <dgm:prSet presAssocID="{D7B97372-CE19-4623-AE7F-B5D8C3743E48}" presName="hierChild4" presStyleCnt="0"/>
      <dgm:spPr/>
    </dgm:pt>
    <dgm:pt modelId="{8F8C29EA-BA16-4E54-BF08-03C6284C0BB3}" type="pres">
      <dgm:prSet presAssocID="{D7B97372-CE19-4623-AE7F-B5D8C3743E48}" presName="hierChild5" presStyleCnt="0"/>
      <dgm:spPr/>
    </dgm:pt>
    <dgm:pt modelId="{546C1F0C-52F5-4DA7-B641-3FD95AA55632}" type="pres">
      <dgm:prSet presAssocID="{27221B8A-953A-4A88-9932-86F25805490C}" presName="Name111" presStyleLbl="parChTrans1D3" presStyleIdx="0" presStyleCnt="9"/>
      <dgm:spPr/>
    </dgm:pt>
    <dgm:pt modelId="{5403316B-49F4-4E9A-B77A-3CB36D377F6D}" type="pres">
      <dgm:prSet presAssocID="{D435DE96-A086-4C0A-8D8C-F60DFF4B04C6}" presName="hierRoot3" presStyleCnt="0">
        <dgm:presLayoutVars>
          <dgm:hierBranch val="init"/>
        </dgm:presLayoutVars>
      </dgm:prSet>
      <dgm:spPr/>
    </dgm:pt>
    <dgm:pt modelId="{8879861A-D4A6-4A1C-8FA3-58E0BA9BBE65}" type="pres">
      <dgm:prSet presAssocID="{D435DE96-A086-4C0A-8D8C-F60DFF4B04C6}" presName="rootComposite3" presStyleCnt="0"/>
      <dgm:spPr/>
    </dgm:pt>
    <dgm:pt modelId="{1044F0F4-64F8-477B-B829-1FE2A32A729A}" type="pres">
      <dgm:prSet presAssocID="{D435DE96-A086-4C0A-8D8C-F60DFF4B04C6}" presName="rootText3" presStyleLbl="asst2" presStyleIdx="0" presStyleCnt="12">
        <dgm:presLayoutVars>
          <dgm:chPref val="3"/>
        </dgm:presLayoutVars>
      </dgm:prSet>
      <dgm:spPr/>
    </dgm:pt>
    <dgm:pt modelId="{77CC34AD-CB99-44AE-842A-6C4FE0CFF29C}" type="pres">
      <dgm:prSet presAssocID="{D435DE96-A086-4C0A-8D8C-F60DFF4B04C6}" presName="rootConnector3" presStyleLbl="asst2" presStyleIdx="0" presStyleCnt="12"/>
      <dgm:spPr/>
    </dgm:pt>
    <dgm:pt modelId="{6BDF4437-333B-4833-B299-026B65D8857C}" type="pres">
      <dgm:prSet presAssocID="{D435DE96-A086-4C0A-8D8C-F60DFF4B04C6}" presName="hierChild6" presStyleCnt="0"/>
      <dgm:spPr/>
    </dgm:pt>
    <dgm:pt modelId="{03C906C5-5E7E-471C-AF5D-DDDB9CB9716F}" type="pres">
      <dgm:prSet presAssocID="{D435DE96-A086-4C0A-8D8C-F60DFF4B04C6}" presName="hierChild7" presStyleCnt="0"/>
      <dgm:spPr/>
    </dgm:pt>
    <dgm:pt modelId="{4005D867-6EBF-4C18-98C7-284E93E921DF}" type="pres">
      <dgm:prSet presAssocID="{CF2659BE-0C5C-48B7-8904-464F9CA38325}" presName="Name111" presStyleLbl="parChTrans1D4" presStyleIdx="0" presStyleCnt="3"/>
      <dgm:spPr/>
    </dgm:pt>
    <dgm:pt modelId="{ABB27D20-5429-405F-BF8D-63E3266CE064}" type="pres">
      <dgm:prSet presAssocID="{5BA3F1E1-96B1-423A-8536-61CC6AB78C8B}" presName="hierRoot3" presStyleCnt="0">
        <dgm:presLayoutVars>
          <dgm:hierBranch val="init"/>
        </dgm:presLayoutVars>
      </dgm:prSet>
      <dgm:spPr/>
    </dgm:pt>
    <dgm:pt modelId="{5F5E38CD-FDDD-4173-90FA-21B9604FD5D2}" type="pres">
      <dgm:prSet presAssocID="{5BA3F1E1-96B1-423A-8536-61CC6AB78C8B}" presName="rootComposite3" presStyleCnt="0"/>
      <dgm:spPr/>
    </dgm:pt>
    <dgm:pt modelId="{DA8DBCDF-7C6F-4924-8098-64F9C318AD4F}" type="pres">
      <dgm:prSet presAssocID="{5BA3F1E1-96B1-423A-8536-61CC6AB78C8B}" presName="rootText3" presStyleLbl="asst2" presStyleIdx="1" presStyleCnt="12" custLinFactX="-16501" custLinFactY="54475" custLinFactNeighborX="-100000" custLinFactNeighborY="100000">
        <dgm:presLayoutVars>
          <dgm:chPref val="3"/>
        </dgm:presLayoutVars>
      </dgm:prSet>
      <dgm:spPr/>
    </dgm:pt>
    <dgm:pt modelId="{084D4DA6-9995-4967-90B5-D3B950C81788}" type="pres">
      <dgm:prSet presAssocID="{5BA3F1E1-96B1-423A-8536-61CC6AB78C8B}" presName="rootConnector3" presStyleLbl="asst2" presStyleIdx="1" presStyleCnt="12"/>
      <dgm:spPr/>
    </dgm:pt>
    <dgm:pt modelId="{AACF93AD-B788-4400-9526-8F3D8B75BABC}" type="pres">
      <dgm:prSet presAssocID="{5BA3F1E1-96B1-423A-8536-61CC6AB78C8B}" presName="hierChild6" presStyleCnt="0"/>
      <dgm:spPr/>
    </dgm:pt>
    <dgm:pt modelId="{F349AF3E-5A54-4170-92BD-EEA89E812CF7}" type="pres">
      <dgm:prSet presAssocID="{5BA3F1E1-96B1-423A-8536-61CC6AB78C8B}" presName="hierChild7" presStyleCnt="0"/>
      <dgm:spPr/>
    </dgm:pt>
    <dgm:pt modelId="{257962BC-871C-40E7-AD3A-C0C11836F225}" type="pres">
      <dgm:prSet presAssocID="{BA507C00-9AF6-4BD6-B30F-26D0FA5577C5}" presName="Name111" presStyleLbl="parChTrans1D4" presStyleIdx="1" presStyleCnt="3"/>
      <dgm:spPr/>
    </dgm:pt>
    <dgm:pt modelId="{38B47747-6734-4321-BC01-368BEF673ADD}" type="pres">
      <dgm:prSet presAssocID="{CE11646B-112D-407F-A6E2-4BBC066ABC51}" presName="hierRoot3" presStyleCnt="0">
        <dgm:presLayoutVars>
          <dgm:hierBranch val="init"/>
        </dgm:presLayoutVars>
      </dgm:prSet>
      <dgm:spPr/>
    </dgm:pt>
    <dgm:pt modelId="{EBEA51FC-EB74-451E-9FB2-525B86E60AC2}" type="pres">
      <dgm:prSet presAssocID="{CE11646B-112D-407F-A6E2-4BBC066ABC51}" presName="rootComposite3" presStyleCnt="0"/>
      <dgm:spPr/>
    </dgm:pt>
    <dgm:pt modelId="{C7F6187F-65BF-4CA9-B403-BCDC2DB23F91}" type="pres">
      <dgm:prSet presAssocID="{CE11646B-112D-407F-A6E2-4BBC066ABC51}" presName="rootText3" presStyleLbl="asst2" presStyleIdx="2" presStyleCnt="12" custLinFactY="56372" custLinFactNeighborX="-1896" custLinFactNeighborY="100000">
        <dgm:presLayoutVars>
          <dgm:chPref val="3"/>
        </dgm:presLayoutVars>
      </dgm:prSet>
      <dgm:spPr/>
    </dgm:pt>
    <dgm:pt modelId="{F5380806-A126-4975-9E73-0781EB8129AE}" type="pres">
      <dgm:prSet presAssocID="{CE11646B-112D-407F-A6E2-4BBC066ABC51}" presName="rootConnector3" presStyleLbl="asst2" presStyleIdx="2" presStyleCnt="12"/>
      <dgm:spPr/>
    </dgm:pt>
    <dgm:pt modelId="{87B72F2B-1808-4D88-A7EB-74D5CD19975E}" type="pres">
      <dgm:prSet presAssocID="{CE11646B-112D-407F-A6E2-4BBC066ABC51}" presName="hierChild6" presStyleCnt="0"/>
      <dgm:spPr/>
    </dgm:pt>
    <dgm:pt modelId="{17CB73C8-8736-4EF0-B25D-53992AB0C93D}" type="pres">
      <dgm:prSet presAssocID="{CE11646B-112D-407F-A6E2-4BBC066ABC51}" presName="hierChild7" presStyleCnt="0"/>
      <dgm:spPr/>
    </dgm:pt>
    <dgm:pt modelId="{19B6B1BD-3312-42A0-ABCE-491E29495D7C}" type="pres">
      <dgm:prSet presAssocID="{1FE40360-5314-41F3-A956-DF975BAD317E}" presName="Name111" presStyleLbl="parChTrans1D4" presStyleIdx="2" presStyleCnt="3"/>
      <dgm:spPr/>
    </dgm:pt>
    <dgm:pt modelId="{5BFE5C9A-1030-474D-8D2B-3D20B2A22CFE}" type="pres">
      <dgm:prSet presAssocID="{6AF08FA1-3702-4433-A079-AA7A63FF6A2A}" presName="hierRoot3" presStyleCnt="0">
        <dgm:presLayoutVars>
          <dgm:hierBranch val="init"/>
        </dgm:presLayoutVars>
      </dgm:prSet>
      <dgm:spPr/>
    </dgm:pt>
    <dgm:pt modelId="{A0CE2F46-DD19-458C-9B52-98B73151878C}" type="pres">
      <dgm:prSet presAssocID="{6AF08FA1-3702-4433-A079-AA7A63FF6A2A}" presName="rootComposite3" presStyleCnt="0"/>
      <dgm:spPr/>
    </dgm:pt>
    <dgm:pt modelId="{7482933E-9951-4878-AB55-D5ED3E0AABA3}" type="pres">
      <dgm:prSet presAssocID="{6AF08FA1-3702-4433-A079-AA7A63FF6A2A}" presName="rootText3" presStyleLbl="asst2" presStyleIdx="3" presStyleCnt="12" custLinFactNeighborX="1642" custLinFactNeighborY="10659">
        <dgm:presLayoutVars>
          <dgm:chPref val="3"/>
        </dgm:presLayoutVars>
      </dgm:prSet>
      <dgm:spPr/>
    </dgm:pt>
    <dgm:pt modelId="{72900E58-C702-4487-8D4B-5943103F468B}" type="pres">
      <dgm:prSet presAssocID="{6AF08FA1-3702-4433-A079-AA7A63FF6A2A}" presName="rootConnector3" presStyleLbl="asst2" presStyleIdx="3" presStyleCnt="12"/>
      <dgm:spPr/>
    </dgm:pt>
    <dgm:pt modelId="{FA53F648-EA45-45C0-A5BF-08CF5DA7ECC4}" type="pres">
      <dgm:prSet presAssocID="{6AF08FA1-3702-4433-A079-AA7A63FF6A2A}" presName="hierChild6" presStyleCnt="0"/>
      <dgm:spPr/>
    </dgm:pt>
    <dgm:pt modelId="{A6ED2575-603F-40EA-BAC2-C402D97CDB13}" type="pres">
      <dgm:prSet presAssocID="{6AF08FA1-3702-4433-A079-AA7A63FF6A2A}" presName="hierChild7" presStyleCnt="0"/>
      <dgm:spPr/>
    </dgm:pt>
    <dgm:pt modelId="{890BB586-E860-423D-AE9B-02767DD4A191}" type="pres">
      <dgm:prSet presAssocID="{3A8F70B2-F3D7-4B36-A781-3BE1883F4DCF}" presName="Name111" presStyleLbl="parChTrans1D3" presStyleIdx="1" presStyleCnt="9"/>
      <dgm:spPr/>
    </dgm:pt>
    <dgm:pt modelId="{FFE68A7B-B2CB-4528-AF61-98CA5224DEC7}" type="pres">
      <dgm:prSet presAssocID="{3995C716-3DD9-4FC7-9D1B-D087B0221870}" presName="hierRoot3" presStyleCnt="0">
        <dgm:presLayoutVars>
          <dgm:hierBranch val="init"/>
        </dgm:presLayoutVars>
      </dgm:prSet>
      <dgm:spPr/>
    </dgm:pt>
    <dgm:pt modelId="{FA85160C-CC2D-4F45-81A5-7F568EAF96D6}" type="pres">
      <dgm:prSet presAssocID="{3995C716-3DD9-4FC7-9D1B-D087B0221870}" presName="rootComposite3" presStyleCnt="0"/>
      <dgm:spPr/>
    </dgm:pt>
    <dgm:pt modelId="{1F4E6083-0A35-4454-8150-F5DED303FF38}" type="pres">
      <dgm:prSet presAssocID="{3995C716-3DD9-4FC7-9D1B-D087B0221870}" presName="rootText3" presStyleLbl="asst2" presStyleIdx="4" presStyleCnt="12" custScaleX="95606" custScaleY="115171" custLinFactY="121942" custLinFactNeighborX="10080" custLinFactNeighborY="200000">
        <dgm:presLayoutVars>
          <dgm:chPref val="3"/>
        </dgm:presLayoutVars>
      </dgm:prSet>
      <dgm:spPr/>
    </dgm:pt>
    <dgm:pt modelId="{077EF89D-0B46-4A30-A61F-3DD811A2BE9C}" type="pres">
      <dgm:prSet presAssocID="{3995C716-3DD9-4FC7-9D1B-D087B0221870}" presName="rootConnector3" presStyleLbl="asst2" presStyleIdx="4" presStyleCnt="12"/>
      <dgm:spPr/>
    </dgm:pt>
    <dgm:pt modelId="{8A4294F6-52A6-4876-A454-0D87E086236F}" type="pres">
      <dgm:prSet presAssocID="{3995C716-3DD9-4FC7-9D1B-D087B0221870}" presName="hierChild6" presStyleCnt="0"/>
      <dgm:spPr/>
    </dgm:pt>
    <dgm:pt modelId="{2F4B7020-C786-428C-A5CC-6DFF5CD4F619}" type="pres">
      <dgm:prSet presAssocID="{3995C716-3DD9-4FC7-9D1B-D087B0221870}" presName="hierChild7" presStyleCnt="0"/>
      <dgm:spPr/>
    </dgm:pt>
    <dgm:pt modelId="{8B80CC60-5BB4-4174-AF34-FA0B244A87E2}" type="pres">
      <dgm:prSet presAssocID="{928801E8-1102-4524-B618-8C1DAA8FC0CA}" presName="Name111" presStyleLbl="parChTrans1D3" presStyleIdx="2" presStyleCnt="9"/>
      <dgm:spPr/>
    </dgm:pt>
    <dgm:pt modelId="{71726B9D-AF65-49AF-9F5E-14BFDA79D342}" type="pres">
      <dgm:prSet presAssocID="{CA2F5AD0-326B-4CD5-A789-28F3A94CE0C8}" presName="hierRoot3" presStyleCnt="0">
        <dgm:presLayoutVars>
          <dgm:hierBranch val="init"/>
        </dgm:presLayoutVars>
      </dgm:prSet>
      <dgm:spPr/>
    </dgm:pt>
    <dgm:pt modelId="{63B35F5D-1F65-44B7-9EFF-63A4C0FD3C8B}" type="pres">
      <dgm:prSet presAssocID="{CA2F5AD0-326B-4CD5-A789-28F3A94CE0C8}" presName="rootComposite3" presStyleCnt="0"/>
      <dgm:spPr/>
    </dgm:pt>
    <dgm:pt modelId="{9EE1BDAF-94AD-4FFA-B62C-A2856BD33D1D}" type="pres">
      <dgm:prSet presAssocID="{CA2F5AD0-326B-4CD5-A789-28F3A94CE0C8}" presName="rootText3" presStyleLbl="asst2" presStyleIdx="5" presStyleCnt="12" custScaleX="112709" custScaleY="114613" custLinFactX="169790" custLinFactY="-6238" custLinFactNeighborX="200000" custLinFactNeighborY="-100000">
        <dgm:presLayoutVars>
          <dgm:chPref val="3"/>
        </dgm:presLayoutVars>
      </dgm:prSet>
      <dgm:spPr/>
    </dgm:pt>
    <dgm:pt modelId="{B5E29022-0E68-4971-B64B-9905201B83F7}" type="pres">
      <dgm:prSet presAssocID="{CA2F5AD0-326B-4CD5-A789-28F3A94CE0C8}" presName="rootConnector3" presStyleLbl="asst2" presStyleIdx="5" presStyleCnt="12"/>
      <dgm:spPr/>
    </dgm:pt>
    <dgm:pt modelId="{1E74AB06-3B75-406E-BB6A-039827ADBB93}" type="pres">
      <dgm:prSet presAssocID="{CA2F5AD0-326B-4CD5-A789-28F3A94CE0C8}" presName="hierChild6" presStyleCnt="0"/>
      <dgm:spPr/>
    </dgm:pt>
    <dgm:pt modelId="{685A1E13-35E9-45E4-8F2B-89741207D12B}" type="pres">
      <dgm:prSet presAssocID="{CA2F5AD0-326B-4CD5-A789-28F3A94CE0C8}" presName="hierChild7" presStyleCnt="0"/>
      <dgm:spPr/>
    </dgm:pt>
    <dgm:pt modelId="{61C392DA-6DD8-449E-9D15-E84DFCECBD1B}" type="pres">
      <dgm:prSet presAssocID="{875845A2-F0FE-4787-BFB1-6812574292F4}" presName="Name111" presStyleLbl="parChTrans1D3" presStyleIdx="3" presStyleCnt="9"/>
      <dgm:spPr/>
    </dgm:pt>
    <dgm:pt modelId="{68BA9D83-A720-4037-97C8-9C5382067E86}" type="pres">
      <dgm:prSet presAssocID="{A3EBF308-9C6C-414D-8576-337CF6CCAB53}" presName="hierRoot3" presStyleCnt="0">
        <dgm:presLayoutVars>
          <dgm:hierBranch val="init"/>
        </dgm:presLayoutVars>
      </dgm:prSet>
      <dgm:spPr/>
    </dgm:pt>
    <dgm:pt modelId="{211CDD73-66C5-40DF-A623-53C8CC49F39F}" type="pres">
      <dgm:prSet presAssocID="{A3EBF308-9C6C-414D-8576-337CF6CCAB53}" presName="rootComposite3" presStyleCnt="0"/>
      <dgm:spPr/>
    </dgm:pt>
    <dgm:pt modelId="{C2134C08-6C18-4B5E-A5E1-6E71C9963442}" type="pres">
      <dgm:prSet presAssocID="{A3EBF308-9C6C-414D-8576-337CF6CCAB53}" presName="rootText3" presStyleLbl="asst2" presStyleIdx="6" presStyleCnt="12" custScaleX="114851" custScaleY="126753" custLinFactX="100000" custLinFactY="-25834" custLinFactNeighborX="157551" custLinFactNeighborY="-100000">
        <dgm:presLayoutVars>
          <dgm:chPref val="3"/>
        </dgm:presLayoutVars>
      </dgm:prSet>
      <dgm:spPr/>
    </dgm:pt>
    <dgm:pt modelId="{545A1809-80F2-48AD-9401-A420D97052FE}" type="pres">
      <dgm:prSet presAssocID="{A3EBF308-9C6C-414D-8576-337CF6CCAB53}" presName="rootConnector3" presStyleLbl="asst2" presStyleIdx="6" presStyleCnt="12"/>
      <dgm:spPr/>
    </dgm:pt>
    <dgm:pt modelId="{763483D1-6D8B-40F6-8432-3160EA66FDB3}" type="pres">
      <dgm:prSet presAssocID="{A3EBF308-9C6C-414D-8576-337CF6CCAB53}" presName="hierChild6" presStyleCnt="0"/>
      <dgm:spPr/>
    </dgm:pt>
    <dgm:pt modelId="{446B2DF4-33A3-40A0-9D9C-497F23154E6B}" type="pres">
      <dgm:prSet presAssocID="{A3EBF308-9C6C-414D-8576-337CF6CCAB53}" presName="hierChild7" presStyleCnt="0"/>
      <dgm:spPr/>
    </dgm:pt>
    <dgm:pt modelId="{9CB47847-2E6D-4AB9-819E-D6F2834DF94D}" type="pres">
      <dgm:prSet presAssocID="{BEE4772B-82F5-43E9-BB9A-6D988D8FB62D}" presName="Name111" presStyleLbl="parChTrans1D3" presStyleIdx="4" presStyleCnt="9"/>
      <dgm:spPr/>
    </dgm:pt>
    <dgm:pt modelId="{0EBAB11F-C060-476A-8572-E994B1CEB45E}" type="pres">
      <dgm:prSet presAssocID="{E6A836C0-8364-46CB-B70C-883670AF007F}" presName="hierRoot3" presStyleCnt="0">
        <dgm:presLayoutVars>
          <dgm:hierBranch val="init"/>
        </dgm:presLayoutVars>
      </dgm:prSet>
      <dgm:spPr/>
    </dgm:pt>
    <dgm:pt modelId="{D0BDD760-C815-4258-9EF0-5222775E0B86}" type="pres">
      <dgm:prSet presAssocID="{E6A836C0-8364-46CB-B70C-883670AF007F}" presName="rootComposite3" presStyleCnt="0"/>
      <dgm:spPr/>
    </dgm:pt>
    <dgm:pt modelId="{33AB0605-1120-4345-B0BF-EDC1608FE5A3}" type="pres">
      <dgm:prSet presAssocID="{E6A836C0-8364-46CB-B70C-883670AF007F}" presName="rootText3" presStyleLbl="asst2" presStyleIdx="7" presStyleCnt="12" custLinFactX="200000" custLinFactY="100000" custLinFactNeighborX="232524" custLinFactNeighborY="165084">
        <dgm:presLayoutVars>
          <dgm:chPref val="3"/>
        </dgm:presLayoutVars>
      </dgm:prSet>
      <dgm:spPr/>
    </dgm:pt>
    <dgm:pt modelId="{80224C8A-535B-4297-8468-424B13511E1D}" type="pres">
      <dgm:prSet presAssocID="{E6A836C0-8364-46CB-B70C-883670AF007F}" presName="rootConnector3" presStyleLbl="asst2" presStyleIdx="7" presStyleCnt="12"/>
      <dgm:spPr/>
    </dgm:pt>
    <dgm:pt modelId="{E92AA121-BC7E-4C7F-8903-9DE42BE444FE}" type="pres">
      <dgm:prSet presAssocID="{E6A836C0-8364-46CB-B70C-883670AF007F}" presName="hierChild6" presStyleCnt="0"/>
      <dgm:spPr/>
    </dgm:pt>
    <dgm:pt modelId="{AD1A3356-F3F5-4C0B-BC63-227ACCDB4249}" type="pres">
      <dgm:prSet presAssocID="{E6A836C0-8364-46CB-B70C-883670AF007F}" presName="hierChild7" presStyleCnt="0"/>
      <dgm:spPr/>
    </dgm:pt>
    <dgm:pt modelId="{CE742ABC-FF43-4C97-9C33-93204EA19434}" type="pres">
      <dgm:prSet presAssocID="{69086A69-E0A2-4B96-9E08-B7575112C4AC}" presName="Name111" presStyleLbl="parChTrans1D3" presStyleIdx="5" presStyleCnt="9"/>
      <dgm:spPr/>
    </dgm:pt>
    <dgm:pt modelId="{C25EB9A7-D6CA-4BD7-998B-ADF42EFB7C34}" type="pres">
      <dgm:prSet presAssocID="{9D1C0F64-BC9F-4320-9034-D554145E7859}" presName="hierRoot3" presStyleCnt="0">
        <dgm:presLayoutVars>
          <dgm:hierBranch val="init"/>
        </dgm:presLayoutVars>
      </dgm:prSet>
      <dgm:spPr/>
    </dgm:pt>
    <dgm:pt modelId="{1BFC4108-1EA1-4C00-92C7-EDC96720DCF4}" type="pres">
      <dgm:prSet presAssocID="{9D1C0F64-BC9F-4320-9034-D554145E7859}" presName="rootComposite3" presStyleCnt="0"/>
      <dgm:spPr/>
    </dgm:pt>
    <dgm:pt modelId="{9B50A84F-4494-48C4-B72B-CA8AAD28C54C}" type="pres">
      <dgm:prSet presAssocID="{9D1C0F64-BC9F-4320-9034-D554145E7859}" presName="rootText3" presStyleLbl="asst2" presStyleIdx="8" presStyleCnt="12" custLinFactX="-200000" custLinFactY="100000" custLinFactNeighborX="-200984" custLinFactNeighborY="156284">
        <dgm:presLayoutVars>
          <dgm:chPref val="3"/>
        </dgm:presLayoutVars>
      </dgm:prSet>
      <dgm:spPr/>
    </dgm:pt>
    <dgm:pt modelId="{A568847E-EB33-48B8-AA30-4C890227FCF0}" type="pres">
      <dgm:prSet presAssocID="{9D1C0F64-BC9F-4320-9034-D554145E7859}" presName="rootConnector3" presStyleLbl="asst2" presStyleIdx="8" presStyleCnt="12"/>
      <dgm:spPr/>
    </dgm:pt>
    <dgm:pt modelId="{2321FA85-2718-4900-8320-634584FBF6B0}" type="pres">
      <dgm:prSet presAssocID="{9D1C0F64-BC9F-4320-9034-D554145E7859}" presName="hierChild6" presStyleCnt="0"/>
      <dgm:spPr/>
    </dgm:pt>
    <dgm:pt modelId="{12F9C082-1A63-47CD-8B63-D01305C6D5D0}" type="pres">
      <dgm:prSet presAssocID="{9D1C0F64-BC9F-4320-9034-D554145E7859}" presName="hierChild7" presStyleCnt="0"/>
      <dgm:spPr/>
    </dgm:pt>
    <dgm:pt modelId="{0213740B-A9E8-47BF-A8BE-DB20AB5FEB49}" type="pres">
      <dgm:prSet presAssocID="{6B024B68-1D80-4635-8B39-D8E8255CC71C}" presName="Name111" presStyleLbl="parChTrans1D3" presStyleIdx="6" presStyleCnt="9"/>
      <dgm:spPr/>
    </dgm:pt>
    <dgm:pt modelId="{4F3A2C26-ACB2-4FC1-8D06-04389E2F7FA4}" type="pres">
      <dgm:prSet presAssocID="{564287BD-B118-4545-A359-40271C66A935}" presName="hierRoot3" presStyleCnt="0">
        <dgm:presLayoutVars>
          <dgm:hierBranch val="init"/>
        </dgm:presLayoutVars>
      </dgm:prSet>
      <dgm:spPr/>
    </dgm:pt>
    <dgm:pt modelId="{6443A15D-8705-47B2-AA66-E91AE0AC224E}" type="pres">
      <dgm:prSet presAssocID="{564287BD-B118-4545-A359-40271C66A935}" presName="rootComposite3" presStyleCnt="0"/>
      <dgm:spPr/>
    </dgm:pt>
    <dgm:pt modelId="{2B0CE605-46B4-448A-A548-932CB2AE866E}" type="pres">
      <dgm:prSet presAssocID="{564287BD-B118-4545-A359-40271C66A935}" presName="rootText3" presStyleLbl="asst2" presStyleIdx="9" presStyleCnt="12" custLinFactY="18564" custLinFactNeighborX="-36125" custLinFactNeighborY="100000">
        <dgm:presLayoutVars>
          <dgm:chPref val="3"/>
        </dgm:presLayoutVars>
      </dgm:prSet>
      <dgm:spPr/>
    </dgm:pt>
    <dgm:pt modelId="{87E3A239-AE91-4BFA-9397-11FFA7E732BA}" type="pres">
      <dgm:prSet presAssocID="{564287BD-B118-4545-A359-40271C66A935}" presName="rootConnector3" presStyleLbl="asst2" presStyleIdx="9" presStyleCnt="12"/>
      <dgm:spPr/>
    </dgm:pt>
    <dgm:pt modelId="{58F97B11-8E5F-4A50-958C-B6EEEA3F6DA6}" type="pres">
      <dgm:prSet presAssocID="{564287BD-B118-4545-A359-40271C66A935}" presName="hierChild6" presStyleCnt="0"/>
      <dgm:spPr/>
    </dgm:pt>
    <dgm:pt modelId="{FED25B5F-9A5A-4F3D-BEBD-D92A33D720ED}" type="pres">
      <dgm:prSet presAssocID="{564287BD-B118-4545-A359-40271C66A935}" presName="hierChild7" presStyleCnt="0"/>
      <dgm:spPr/>
    </dgm:pt>
    <dgm:pt modelId="{A8AE2622-170E-442A-88AD-B7FF6728CF63}" type="pres">
      <dgm:prSet presAssocID="{87B6EE7E-65F5-44BA-9E3F-EBE4788DFA90}" presName="Name111" presStyleLbl="parChTrans1D3" presStyleIdx="7" presStyleCnt="9"/>
      <dgm:spPr/>
    </dgm:pt>
    <dgm:pt modelId="{560CF1A6-C3E2-4D63-9371-73417FA7C7A4}" type="pres">
      <dgm:prSet presAssocID="{CD8D9693-198F-4014-8480-C4A14E787585}" presName="hierRoot3" presStyleCnt="0">
        <dgm:presLayoutVars>
          <dgm:hierBranch val="init"/>
        </dgm:presLayoutVars>
      </dgm:prSet>
      <dgm:spPr/>
    </dgm:pt>
    <dgm:pt modelId="{2E36DB86-5DDD-43B0-91EC-02BE48D286AB}" type="pres">
      <dgm:prSet presAssocID="{CD8D9693-198F-4014-8480-C4A14E787585}" presName="rootComposite3" presStyleCnt="0"/>
      <dgm:spPr/>
    </dgm:pt>
    <dgm:pt modelId="{66F806D9-06A8-4320-AD71-8387A06CCE94}" type="pres">
      <dgm:prSet presAssocID="{CD8D9693-198F-4014-8480-C4A14E787585}" presName="rootText3" presStyleLbl="asst2" presStyleIdx="10" presStyleCnt="12" custLinFactY="14859" custLinFactNeighborX="17600" custLinFactNeighborY="100000">
        <dgm:presLayoutVars>
          <dgm:chPref val="3"/>
        </dgm:presLayoutVars>
      </dgm:prSet>
      <dgm:spPr/>
    </dgm:pt>
    <dgm:pt modelId="{D3183452-494A-4267-BE2B-894E6F5E04E6}" type="pres">
      <dgm:prSet presAssocID="{CD8D9693-198F-4014-8480-C4A14E787585}" presName="rootConnector3" presStyleLbl="asst2" presStyleIdx="10" presStyleCnt="12"/>
      <dgm:spPr/>
    </dgm:pt>
    <dgm:pt modelId="{86957B27-212D-44FF-956C-AF12AE52B731}" type="pres">
      <dgm:prSet presAssocID="{CD8D9693-198F-4014-8480-C4A14E787585}" presName="hierChild6" presStyleCnt="0"/>
      <dgm:spPr/>
    </dgm:pt>
    <dgm:pt modelId="{9F3F7C0F-3B0B-402D-AF05-F1A08B3278B7}" type="pres">
      <dgm:prSet presAssocID="{CD8D9693-198F-4014-8480-C4A14E787585}" presName="hierChild7" presStyleCnt="0"/>
      <dgm:spPr/>
    </dgm:pt>
    <dgm:pt modelId="{5BC20C73-A7F2-4F31-946E-0F2126A5AE68}" type="pres">
      <dgm:prSet presAssocID="{51E706F5-6711-4D87-8657-BFBF0F3566AF}" presName="Name111" presStyleLbl="parChTrans1D3" presStyleIdx="8" presStyleCnt="9"/>
      <dgm:spPr/>
    </dgm:pt>
    <dgm:pt modelId="{D951571F-45F3-44FD-8A5B-2AA194BEC6EB}" type="pres">
      <dgm:prSet presAssocID="{A488BA22-7FF6-4055-BADF-B93504C1ED0B}" presName="hierRoot3" presStyleCnt="0">
        <dgm:presLayoutVars>
          <dgm:hierBranch val="init"/>
        </dgm:presLayoutVars>
      </dgm:prSet>
      <dgm:spPr/>
    </dgm:pt>
    <dgm:pt modelId="{5BAF719B-C680-4F5C-9D88-8F2ED21F5941}" type="pres">
      <dgm:prSet presAssocID="{A488BA22-7FF6-4055-BADF-B93504C1ED0B}" presName="rootComposite3" presStyleCnt="0"/>
      <dgm:spPr/>
    </dgm:pt>
    <dgm:pt modelId="{F17FF903-EC1A-49E7-B02A-36AA782C602D}" type="pres">
      <dgm:prSet presAssocID="{A488BA22-7FF6-4055-BADF-B93504C1ED0B}" presName="rootText3" presStyleLbl="asst2" presStyleIdx="11" presStyleCnt="12" custLinFactNeighborX="97259" custLinFactNeighborY="-38903">
        <dgm:presLayoutVars>
          <dgm:chPref val="3"/>
        </dgm:presLayoutVars>
      </dgm:prSet>
      <dgm:spPr/>
    </dgm:pt>
    <dgm:pt modelId="{6B5D7428-68AD-4785-8648-5B2F4A95F70E}" type="pres">
      <dgm:prSet presAssocID="{A488BA22-7FF6-4055-BADF-B93504C1ED0B}" presName="rootConnector3" presStyleLbl="asst2" presStyleIdx="11" presStyleCnt="12"/>
      <dgm:spPr/>
    </dgm:pt>
    <dgm:pt modelId="{9FEBEB8D-A3FD-4772-A79C-2AC9C68B71A0}" type="pres">
      <dgm:prSet presAssocID="{A488BA22-7FF6-4055-BADF-B93504C1ED0B}" presName="hierChild6" presStyleCnt="0"/>
      <dgm:spPr/>
    </dgm:pt>
    <dgm:pt modelId="{99989FA3-65EE-412B-9865-C254653B72F5}" type="pres">
      <dgm:prSet presAssocID="{A488BA22-7FF6-4055-BADF-B93504C1ED0B}" presName="hierChild7" presStyleCnt="0"/>
      <dgm:spPr/>
    </dgm:pt>
    <dgm:pt modelId="{AE2DA7D8-986B-4FCB-83B9-E1AC19DCB703}" type="pres">
      <dgm:prSet presAssocID="{A375C732-329A-4262-8688-3D13517AE10B}" presName="hierChild3" presStyleCnt="0"/>
      <dgm:spPr/>
    </dgm:pt>
  </dgm:ptLst>
  <dgm:cxnLst>
    <dgm:cxn modelId="{B6935007-C6F0-446F-BAB8-FCF24CCB24D6}" srcId="{34FC16AF-6D9C-477E-AA93-EC2E6333F328}" destId="{A375C732-329A-4262-8688-3D13517AE10B}" srcOrd="0" destOrd="0" parTransId="{D8FAB6B3-9A17-4660-86B4-1D26D9FCDFED}" sibTransId="{E63674C1-116B-4491-B0E4-C257A4212A03}"/>
    <dgm:cxn modelId="{DE462A08-D96F-484C-B70E-1E54C3DD316C}" type="presOf" srcId="{9D1C0F64-BC9F-4320-9034-D554145E7859}" destId="{A568847E-EB33-48B8-AA30-4C890227FCF0}" srcOrd="1" destOrd="0" presId="urn:microsoft.com/office/officeart/2005/8/layout/orgChart1"/>
    <dgm:cxn modelId="{83A78408-A69A-4B5B-8BC6-84A5F6B4C963}" srcId="{D7B97372-CE19-4623-AE7F-B5D8C3743E48}" destId="{CA2F5AD0-326B-4CD5-A789-28F3A94CE0C8}" srcOrd="2" destOrd="0" parTransId="{928801E8-1102-4524-B618-8C1DAA8FC0CA}" sibTransId="{2DB2B133-436F-4704-A905-EC6B9D697C42}"/>
    <dgm:cxn modelId="{B29FD508-5882-41C1-8111-DE38A5DC9FEA}" type="presOf" srcId="{D7B97372-CE19-4623-AE7F-B5D8C3743E48}" destId="{69867FB2-947F-41F5-B54B-234DBF731674}" srcOrd="0" destOrd="0" presId="urn:microsoft.com/office/officeart/2005/8/layout/orgChart1"/>
    <dgm:cxn modelId="{BA11110B-5C89-4067-870E-F4732E434E3A}" srcId="{D7B97372-CE19-4623-AE7F-B5D8C3743E48}" destId="{3995C716-3DD9-4FC7-9D1B-D087B0221870}" srcOrd="1" destOrd="0" parTransId="{3A8F70B2-F3D7-4B36-A781-3BE1883F4DCF}" sibTransId="{85CD67C8-8FCB-4DD4-B53C-01002B9DF587}"/>
    <dgm:cxn modelId="{3ABDE415-123F-4F3F-94AC-DDD52625BC3D}" type="presOf" srcId="{5BA3F1E1-96B1-423A-8536-61CC6AB78C8B}" destId="{DA8DBCDF-7C6F-4924-8098-64F9C318AD4F}" srcOrd="0" destOrd="0" presId="urn:microsoft.com/office/officeart/2005/8/layout/orgChart1"/>
    <dgm:cxn modelId="{3541A616-11E4-4547-9584-B9D18B46316D}" type="presOf" srcId="{3A8F70B2-F3D7-4B36-A781-3BE1883F4DCF}" destId="{890BB586-E860-423D-AE9B-02767DD4A191}" srcOrd="0" destOrd="0" presId="urn:microsoft.com/office/officeart/2005/8/layout/orgChart1"/>
    <dgm:cxn modelId="{4C5D4D19-B349-4A36-92BC-D353BA505863}" type="presOf" srcId="{875845A2-F0FE-4787-BFB1-6812574292F4}" destId="{61C392DA-6DD8-449E-9D15-E84DFCECBD1B}" srcOrd="0" destOrd="0" presId="urn:microsoft.com/office/officeart/2005/8/layout/orgChart1"/>
    <dgm:cxn modelId="{1C910E1C-1044-4ED2-879F-E400BAA8C602}" type="presOf" srcId="{CE11646B-112D-407F-A6E2-4BBC066ABC51}" destId="{F5380806-A126-4975-9E73-0781EB8129AE}" srcOrd="1" destOrd="0" presId="urn:microsoft.com/office/officeart/2005/8/layout/orgChart1"/>
    <dgm:cxn modelId="{EFD2D31D-3989-4585-9C4B-F8D52B53377F}" type="presOf" srcId="{CF2659BE-0C5C-48B7-8904-464F9CA38325}" destId="{4005D867-6EBF-4C18-98C7-284E93E921DF}" srcOrd="0" destOrd="0" presId="urn:microsoft.com/office/officeart/2005/8/layout/orgChart1"/>
    <dgm:cxn modelId="{DF21D222-33C8-4C32-A894-0BD09DDBDA78}" type="presOf" srcId="{A3EBF308-9C6C-414D-8576-337CF6CCAB53}" destId="{545A1809-80F2-48AD-9401-A420D97052FE}" srcOrd="1" destOrd="0" presId="urn:microsoft.com/office/officeart/2005/8/layout/orgChart1"/>
    <dgm:cxn modelId="{845A9423-7A6D-48FE-A5EB-EFCBC6B135B8}" type="presOf" srcId="{BEE4772B-82F5-43E9-BB9A-6D988D8FB62D}" destId="{9CB47847-2E6D-4AB9-819E-D6F2834DF94D}" srcOrd="0" destOrd="0" presId="urn:microsoft.com/office/officeart/2005/8/layout/orgChart1"/>
    <dgm:cxn modelId="{C0E20B29-9025-480C-9911-D2E133220B60}" srcId="{D7B97372-CE19-4623-AE7F-B5D8C3743E48}" destId="{D435DE96-A086-4C0A-8D8C-F60DFF4B04C6}" srcOrd="0" destOrd="0" parTransId="{27221B8A-953A-4A88-9932-86F25805490C}" sibTransId="{634D2A94-1070-4E39-BCD9-A08F3905298F}"/>
    <dgm:cxn modelId="{A64E812B-D234-4277-B7EB-285FA25228D7}" srcId="{D7B97372-CE19-4623-AE7F-B5D8C3743E48}" destId="{564287BD-B118-4545-A359-40271C66A935}" srcOrd="6" destOrd="0" parTransId="{6B024B68-1D80-4635-8B39-D8E8255CC71C}" sibTransId="{6BB0B1D0-6BCF-4971-8F06-66336550FA10}"/>
    <dgm:cxn modelId="{7636822E-F656-461C-8024-99F706770109}" type="presOf" srcId="{564287BD-B118-4545-A359-40271C66A935}" destId="{87E3A239-AE91-4BFA-9397-11FFA7E732BA}" srcOrd="1" destOrd="0" presId="urn:microsoft.com/office/officeart/2005/8/layout/orgChart1"/>
    <dgm:cxn modelId="{6CE0ED33-C8DA-45D6-8F0E-DC8EB0F8AEA7}" type="presOf" srcId="{5BA3F1E1-96B1-423A-8536-61CC6AB78C8B}" destId="{084D4DA6-9995-4967-90B5-D3B950C81788}" srcOrd="1" destOrd="0" presId="urn:microsoft.com/office/officeart/2005/8/layout/orgChart1"/>
    <dgm:cxn modelId="{386B1965-CE8A-4E92-A30D-B401874945B7}" srcId="{D7B97372-CE19-4623-AE7F-B5D8C3743E48}" destId="{9D1C0F64-BC9F-4320-9034-D554145E7859}" srcOrd="5" destOrd="0" parTransId="{69086A69-E0A2-4B96-9E08-B7575112C4AC}" sibTransId="{F5976B90-9693-4C71-ABC7-4FE167FC7BAB}"/>
    <dgm:cxn modelId="{0F9B2347-B40E-4C13-AFCC-B47936CF5713}" type="presOf" srcId="{CA2F5AD0-326B-4CD5-A789-28F3A94CE0C8}" destId="{9EE1BDAF-94AD-4FFA-B62C-A2856BD33D1D}" srcOrd="0" destOrd="0" presId="urn:microsoft.com/office/officeart/2005/8/layout/orgChart1"/>
    <dgm:cxn modelId="{8610036A-D13D-449A-A25F-C254DCB7E8A1}" type="presOf" srcId="{69086A69-E0A2-4B96-9E08-B7575112C4AC}" destId="{CE742ABC-FF43-4C97-9C33-93204EA19434}" srcOrd="0" destOrd="0" presId="urn:microsoft.com/office/officeart/2005/8/layout/orgChart1"/>
    <dgm:cxn modelId="{EB06A74A-4A59-443C-8F00-C899406B8B36}" type="presOf" srcId="{564287BD-B118-4545-A359-40271C66A935}" destId="{2B0CE605-46B4-448A-A548-932CB2AE866E}" srcOrd="0" destOrd="0" presId="urn:microsoft.com/office/officeart/2005/8/layout/orgChart1"/>
    <dgm:cxn modelId="{141E046E-B132-45D2-A4DA-EDB8569E64CC}" type="presOf" srcId="{27221B8A-953A-4A88-9932-86F25805490C}" destId="{546C1F0C-52F5-4DA7-B641-3FD95AA55632}" srcOrd="0" destOrd="0" presId="urn:microsoft.com/office/officeart/2005/8/layout/orgChart1"/>
    <dgm:cxn modelId="{E2762D6E-D52F-4BC7-84B6-402C0C48C92E}" type="presOf" srcId="{E6A836C0-8364-46CB-B70C-883670AF007F}" destId="{80224C8A-535B-4297-8468-424B13511E1D}" srcOrd="1" destOrd="0" presId="urn:microsoft.com/office/officeart/2005/8/layout/orgChart1"/>
    <dgm:cxn modelId="{D66A2E50-005E-44AE-AE1A-F621984C07C9}" srcId="{D7B97372-CE19-4623-AE7F-B5D8C3743E48}" destId="{CD8D9693-198F-4014-8480-C4A14E787585}" srcOrd="7" destOrd="0" parTransId="{87B6EE7E-65F5-44BA-9E3F-EBE4788DFA90}" sibTransId="{0B7E0B32-FBAE-4804-B915-ECAFFA8B9EE9}"/>
    <dgm:cxn modelId="{A7444C50-5EBC-4ECF-886C-34C71ED15F4E}" type="presOf" srcId="{6B024B68-1D80-4635-8B39-D8E8255CC71C}" destId="{0213740B-A9E8-47BF-A8BE-DB20AB5FEB49}" srcOrd="0" destOrd="0" presId="urn:microsoft.com/office/officeart/2005/8/layout/orgChart1"/>
    <dgm:cxn modelId="{FAD24454-ABF8-46B6-BC4B-786AA589021B}" type="presOf" srcId="{6AF08FA1-3702-4433-A079-AA7A63FF6A2A}" destId="{7482933E-9951-4878-AB55-D5ED3E0AABA3}" srcOrd="0" destOrd="0" presId="urn:microsoft.com/office/officeart/2005/8/layout/orgChart1"/>
    <dgm:cxn modelId="{4531A876-B4F6-4C88-BF5F-B913AE5F3509}" type="presOf" srcId="{A488BA22-7FF6-4055-BADF-B93504C1ED0B}" destId="{6B5D7428-68AD-4785-8648-5B2F4A95F70E}" srcOrd="1" destOrd="0" presId="urn:microsoft.com/office/officeart/2005/8/layout/orgChart1"/>
    <dgm:cxn modelId="{7328EB59-5E83-4F6D-BCFA-7E3C140E51B1}" type="presOf" srcId="{51E706F5-6711-4D87-8657-BFBF0F3566AF}" destId="{5BC20C73-A7F2-4F31-946E-0F2126A5AE68}" srcOrd="0" destOrd="0" presId="urn:microsoft.com/office/officeart/2005/8/layout/orgChart1"/>
    <dgm:cxn modelId="{02DF447F-8323-4693-9D36-93AA0884C240}" type="presOf" srcId="{BA507C00-9AF6-4BD6-B30F-26D0FA5577C5}" destId="{257962BC-871C-40E7-AD3A-C0C11836F225}" srcOrd="0" destOrd="0" presId="urn:microsoft.com/office/officeart/2005/8/layout/orgChart1"/>
    <dgm:cxn modelId="{9B20947F-B88E-4068-ABA0-A9907F7D9B09}" type="presOf" srcId="{A488BA22-7FF6-4055-BADF-B93504C1ED0B}" destId="{F17FF903-EC1A-49E7-B02A-36AA782C602D}" srcOrd="0" destOrd="0" presId="urn:microsoft.com/office/officeart/2005/8/layout/orgChart1"/>
    <dgm:cxn modelId="{8856967F-3A56-44B5-BECC-BBE993389C7F}" type="presOf" srcId="{CD8D9693-198F-4014-8480-C4A14E787585}" destId="{D3183452-494A-4267-BE2B-894E6F5E04E6}" srcOrd="1" destOrd="0" presId="urn:microsoft.com/office/officeart/2005/8/layout/orgChart1"/>
    <dgm:cxn modelId="{4F661584-7370-47E5-9C26-D6799585C1AC}" type="presOf" srcId="{D435DE96-A086-4C0A-8D8C-F60DFF4B04C6}" destId="{77CC34AD-CB99-44AE-842A-6C4FE0CFF29C}" srcOrd="1" destOrd="0" presId="urn:microsoft.com/office/officeart/2005/8/layout/orgChart1"/>
    <dgm:cxn modelId="{13F0F589-5A2C-4F07-9CD9-A1BD336FDEC7}" type="presOf" srcId="{CD8D9693-198F-4014-8480-C4A14E787585}" destId="{66F806D9-06A8-4320-AD71-8387A06CCE94}" srcOrd="0" destOrd="0" presId="urn:microsoft.com/office/officeart/2005/8/layout/orgChart1"/>
    <dgm:cxn modelId="{FB0A5B8C-6CE7-4D08-8A00-929CC1B6D850}" srcId="{D435DE96-A086-4C0A-8D8C-F60DFF4B04C6}" destId="{5BA3F1E1-96B1-423A-8536-61CC6AB78C8B}" srcOrd="0" destOrd="0" parTransId="{CF2659BE-0C5C-48B7-8904-464F9CA38325}" sibTransId="{97DC56A7-EE52-4D6B-9D7D-90F16618EF34}"/>
    <dgm:cxn modelId="{8DC70C97-3E69-47D6-A0F1-186FE0333C95}" type="presOf" srcId="{E6A836C0-8364-46CB-B70C-883670AF007F}" destId="{33AB0605-1120-4345-B0BF-EDC1608FE5A3}" srcOrd="0" destOrd="0" presId="urn:microsoft.com/office/officeart/2005/8/layout/orgChart1"/>
    <dgm:cxn modelId="{391BCD9F-3A4E-484D-9D11-E46689A68464}" type="presOf" srcId="{87B6EE7E-65F5-44BA-9E3F-EBE4788DFA90}" destId="{A8AE2622-170E-442A-88AD-B7FF6728CF63}" srcOrd="0" destOrd="0" presId="urn:microsoft.com/office/officeart/2005/8/layout/orgChart1"/>
    <dgm:cxn modelId="{3E3E1BA7-E234-40BB-82DE-C1F06902E90C}" srcId="{A375C732-329A-4262-8688-3D13517AE10B}" destId="{D7B97372-CE19-4623-AE7F-B5D8C3743E48}" srcOrd="0" destOrd="0" parTransId="{8BE7A8C3-C63A-4583-91CD-86D23EE0C584}" sibTransId="{2BF8260A-7227-4F78-BB0C-AD37201EB8DC}"/>
    <dgm:cxn modelId="{A9F931AC-B0F6-4280-88D3-85328BB0095B}" type="presOf" srcId="{D7B97372-CE19-4623-AE7F-B5D8C3743E48}" destId="{2E90F879-5779-4F29-AA2D-EAD3BE118535}" srcOrd="1" destOrd="0" presId="urn:microsoft.com/office/officeart/2005/8/layout/orgChart1"/>
    <dgm:cxn modelId="{07D1B3BA-0830-4375-95FC-BA464A0D17AA}" type="presOf" srcId="{D435DE96-A086-4C0A-8D8C-F60DFF4B04C6}" destId="{1044F0F4-64F8-477B-B829-1FE2A32A729A}" srcOrd="0" destOrd="0" presId="urn:microsoft.com/office/officeart/2005/8/layout/orgChart1"/>
    <dgm:cxn modelId="{B008F2BA-00D2-49EB-A1DC-1A1A20F1515D}" type="presOf" srcId="{A375C732-329A-4262-8688-3D13517AE10B}" destId="{36337B1D-5DA6-4DD3-96E4-0C69EE346BF0}" srcOrd="1" destOrd="0" presId="urn:microsoft.com/office/officeart/2005/8/layout/orgChart1"/>
    <dgm:cxn modelId="{5D2654BB-47A0-4936-957E-7774ECBF7D11}" srcId="{D435DE96-A086-4C0A-8D8C-F60DFF4B04C6}" destId="{6AF08FA1-3702-4433-A079-AA7A63FF6A2A}" srcOrd="2" destOrd="0" parTransId="{1FE40360-5314-41F3-A956-DF975BAD317E}" sibTransId="{14B3A796-CDC0-4FD9-98C0-C8AE3DD5C34F}"/>
    <dgm:cxn modelId="{47E297BF-782C-4FC2-8B4E-EDD0FA1DE4A0}" type="presOf" srcId="{34FC16AF-6D9C-477E-AA93-EC2E6333F328}" destId="{5247AC3C-2427-422A-84D1-E580C2BE0900}" srcOrd="0" destOrd="0" presId="urn:microsoft.com/office/officeart/2005/8/layout/orgChart1"/>
    <dgm:cxn modelId="{59CCA8BF-322F-466B-9A96-7B52D1BC07ED}" type="presOf" srcId="{1FE40360-5314-41F3-A956-DF975BAD317E}" destId="{19B6B1BD-3312-42A0-ABCE-491E29495D7C}" srcOrd="0" destOrd="0" presId="urn:microsoft.com/office/officeart/2005/8/layout/orgChart1"/>
    <dgm:cxn modelId="{AC135BC8-B4BC-4369-84F7-700EE6557279}" type="presOf" srcId="{3995C716-3DD9-4FC7-9D1B-D087B0221870}" destId="{1F4E6083-0A35-4454-8150-F5DED303FF38}" srcOrd="0" destOrd="0" presId="urn:microsoft.com/office/officeart/2005/8/layout/orgChart1"/>
    <dgm:cxn modelId="{09F7A8CA-25A1-4D97-BCA0-B68F6186B732}" type="presOf" srcId="{8BE7A8C3-C63A-4583-91CD-86D23EE0C584}" destId="{9CD91049-E5C9-4A5E-805A-46961BE05C7F}" srcOrd="0" destOrd="0" presId="urn:microsoft.com/office/officeart/2005/8/layout/orgChart1"/>
    <dgm:cxn modelId="{B6BFBFCD-2525-4AAA-9DD5-18734D0C5093}" type="presOf" srcId="{3995C716-3DD9-4FC7-9D1B-D087B0221870}" destId="{077EF89D-0B46-4A30-A61F-3DD811A2BE9C}" srcOrd="1" destOrd="0" presId="urn:microsoft.com/office/officeart/2005/8/layout/orgChart1"/>
    <dgm:cxn modelId="{9E4EC1CD-1E34-4E6D-A978-EFA8EFFAD75C}" srcId="{D435DE96-A086-4C0A-8D8C-F60DFF4B04C6}" destId="{CE11646B-112D-407F-A6E2-4BBC066ABC51}" srcOrd="1" destOrd="0" parTransId="{BA507C00-9AF6-4BD6-B30F-26D0FA5577C5}" sibTransId="{1CDCB5CD-D9A5-47D5-AD37-7A22DCA3F654}"/>
    <dgm:cxn modelId="{84059BD0-83E4-4B2E-A8C8-556EE1066589}" type="presOf" srcId="{6AF08FA1-3702-4433-A079-AA7A63FF6A2A}" destId="{72900E58-C702-4487-8D4B-5943103F468B}" srcOrd="1" destOrd="0" presId="urn:microsoft.com/office/officeart/2005/8/layout/orgChart1"/>
    <dgm:cxn modelId="{85FEC2D5-E9AC-46DB-86AD-3FAFBC110917}" srcId="{D7B97372-CE19-4623-AE7F-B5D8C3743E48}" destId="{A3EBF308-9C6C-414D-8576-337CF6CCAB53}" srcOrd="3" destOrd="0" parTransId="{875845A2-F0FE-4787-BFB1-6812574292F4}" sibTransId="{2CC24065-AA54-44B6-A5EA-D18C112A5E8F}"/>
    <dgm:cxn modelId="{BD2711D8-03F2-4040-B754-8982C7453739}" type="presOf" srcId="{A375C732-329A-4262-8688-3D13517AE10B}" destId="{560D3F2E-71A7-46B5-B2AE-8C261E42756C}" srcOrd="0" destOrd="0" presId="urn:microsoft.com/office/officeart/2005/8/layout/orgChart1"/>
    <dgm:cxn modelId="{F1B487E5-57A3-47E1-9DD2-E2949CA30DC3}" type="presOf" srcId="{CA2F5AD0-326B-4CD5-A789-28F3A94CE0C8}" destId="{B5E29022-0E68-4971-B64B-9905201B83F7}" srcOrd="1" destOrd="0" presId="urn:microsoft.com/office/officeart/2005/8/layout/orgChart1"/>
    <dgm:cxn modelId="{4F8756EC-BCE7-4655-9029-97C53DB96DD7}" srcId="{D7B97372-CE19-4623-AE7F-B5D8C3743E48}" destId="{E6A836C0-8364-46CB-B70C-883670AF007F}" srcOrd="4" destOrd="0" parTransId="{BEE4772B-82F5-43E9-BB9A-6D988D8FB62D}" sibTransId="{13E59302-D1EF-4B94-B807-71E09CAF423B}"/>
    <dgm:cxn modelId="{C872C6EC-EE64-490D-BC24-EBEFBE6D5134}" type="presOf" srcId="{9D1C0F64-BC9F-4320-9034-D554145E7859}" destId="{9B50A84F-4494-48C4-B72B-CA8AAD28C54C}" srcOrd="0" destOrd="0" presId="urn:microsoft.com/office/officeart/2005/8/layout/orgChart1"/>
    <dgm:cxn modelId="{F44D97F0-87A4-4B15-B255-5D08DA43934B}" type="presOf" srcId="{CE11646B-112D-407F-A6E2-4BBC066ABC51}" destId="{C7F6187F-65BF-4CA9-B403-BCDC2DB23F91}" srcOrd="0" destOrd="0" presId="urn:microsoft.com/office/officeart/2005/8/layout/orgChart1"/>
    <dgm:cxn modelId="{70DDD8F6-5E10-4640-B8F1-7A4019E833E9}" type="presOf" srcId="{A3EBF308-9C6C-414D-8576-337CF6CCAB53}" destId="{C2134C08-6C18-4B5E-A5E1-6E71C9963442}" srcOrd="0" destOrd="0" presId="urn:microsoft.com/office/officeart/2005/8/layout/orgChart1"/>
    <dgm:cxn modelId="{C7FB27F7-5D81-441F-A533-355A228A2782}" srcId="{D7B97372-CE19-4623-AE7F-B5D8C3743E48}" destId="{A488BA22-7FF6-4055-BADF-B93504C1ED0B}" srcOrd="8" destOrd="0" parTransId="{51E706F5-6711-4D87-8657-BFBF0F3566AF}" sibTransId="{503FB7C9-8ADD-46FD-89DA-0D8229CC1870}"/>
    <dgm:cxn modelId="{88C667F9-CE15-466D-9B64-983051CB4F39}" type="presOf" srcId="{928801E8-1102-4524-B618-8C1DAA8FC0CA}" destId="{8B80CC60-5BB4-4174-AF34-FA0B244A87E2}" srcOrd="0" destOrd="0" presId="urn:microsoft.com/office/officeart/2005/8/layout/orgChart1"/>
    <dgm:cxn modelId="{F5E9A36D-F95A-41B0-AF41-DA355CF8F7D2}" type="presParOf" srcId="{5247AC3C-2427-422A-84D1-E580C2BE0900}" destId="{8062F5E3-63F2-4385-B0E5-3640B811C9C5}" srcOrd="0" destOrd="0" presId="urn:microsoft.com/office/officeart/2005/8/layout/orgChart1"/>
    <dgm:cxn modelId="{FDC63419-4045-4836-A499-B1C0BF3A3B13}" type="presParOf" srcId="{8062F5E3-63F2-4385-B0E5-3640B811C9C5}" destId="{6E039284-EE57-41D9-ACCE-FB0852BA89D8}" srcOrd="0" destOrd="0" presId="urn:microsoft.com/office/officeart/2005/8/layout/orgChart1"/>
    <dgm:cxn modelId="{C5E27D41-DE82-4219-86F1-C1B73B7924E0}" type="presParOf" srcId="{6E039284-EE57-41D9-ACCE-FB0852BA89D8}" destId="{560D3F2E-71A7-46B5-B2AE-8C261E42756C}" srcOrd="0" destOrd="0" presId="urn:microsoft.com/office/officeart/2005/8/layout/orgChart1"/>
    <dgm:cxn modelId="{624F3AC7-9D06-48B5-BB27-71B482DFC366}" type="presParOf" srcId="{6E039284-EE57-41D9-ACCE-FB0852BA89D8}" destId="{36337B1D-5DA6-4DD3-96E4-0C69EE346BF0}" srcOrd="1" destOrd="0" presId="urn:microsoft.com/office/officeart/2005/8/layout/orgChart1"/>
    <dgm:cxn modelId="{C3BDC4AE-DD62-4DBD-99CD-ADA63A4CCF92}" type="presParOf" srcId="{8062F5E3-63F2-4385-B0E5-3640B811C9C5}" destId="{57695B02-1650-4F51-841A-A3DB02947998}" srcOrd="1" destOrd="0" presId="urn:microsoft.com/office/officeart/2005/8/layout/orgChart1"/>
    <dgm:cxn modelId="{85B3118C-0A81-4173-B454-71A72ACBCD3E}" type="presParOf" srcId="{57695B02-1650-4F51-841A-A3DB02947998}" destId="{9CD91049-E5C9-4A5E-805A-46961BE05C7F}" srcOrd="0" destOrd="0" presId="urn:microsoft.com/office/officeart/2005/8/layout/orgChart1"/>
    <dgm:cxn modelId="{B0D4DA0B-AE80-425C-A355-4ECD63120D78}" type="presParOf" srcId="{57695B02-1650-4F51-841A-A3DB02947998}" destId="{C16C641B-9B06-4C35-8739-B2306569B186}" srcOrd="1" destOrd="0" presId="urn:microsoft.com/office/officeart/2005/8/layout/orgChart1"/>
    <dgm:cxn modelId="{71A9B07A-36DA-478A-B9E7-16EE349FB95F}" type="presParOf" srcId="{C16C641B-9B06-4C35-8739-B2306569B186}" destId="{401A12B7-E4E2-4B6B-BA44-121A6D4BA075}" srcOrd="0" destOrd="0" presId="urn:microsoft.com/office/officeart/2005/8/layout/orgChart1"/>
    <dgm:cxn modelId="{A909C14B-A088-4885-9D42-EDA3513BB360}" type="presParOf" srcId="{401A12B7-E4E2-4B6B-BA44-121A6D4BA075}" destId="{69867FB2-947F-41F5-B54B-234DBF731674}" srcOrd="0" destOrd="0" presId="urn:microsoft.com/office/officeart/2005/8/layout/orgChart1"/>
    <dgm:cxn modelId="{F7CDEEEF-8256-461B-85EB-400B8FC2FB42}" type="presParOf" srcId="{401A12B7-E4E2-4B6B-BA44-121A6D4BA075}" destId="{2E90F879-5779-4F29-AA2D-EAD3BE118535}" srcOrd="1" destOrd="0" presId="urn:microsoft.com/office/officeart/2005/8/layout/orgChart1"/>
    <dgm:cxn modelId="{881CED54-C117-4F2A-8AEC-7AF896D01762}" type="presParOf" srcId="{C16C641B-9B06-4C35-8739-B2306569B186}" destId="{1DEEE54B-9ADC-4588-A953-2FDD39FA791C}" srcOrd="1" destOrd="0" presId="urn:microsoft.com/office/officeart/2005/8/layout/orgChart1"/>
    <dgm:cxn modelId="{A7473AD4-F19C-450E-9816-AF243A1D16B6}" type="presParOf" srcId="{C16C641B-9B06-4C35-8739-B2306569B186}" destId="{8F8C29EA-BA16-4E54-BF08-03C6284C0BB3}" srcOrd="2" destOrd="0" presId="urn:microsoft.com/office/officeart/2005/8/layout/orgChart1"/>
    <dgm:cxn modelId="{263E6929-51CE-4EB3-B21C-873A3E3CDA7C}" type="presParOf" srcId="{8F8C29EA-BA16-4E54-BF08-03C6284C0BB3}" destId="{546C1F0C-52F5-4DA7-B641-3FD95AA55632}" srcOrd="0" destOrd="0" presId="urn:microsoft.com/office/officeart/2005/8/layout/orgChart1"/>
    <dgm:cxn modelId="{E4893C91-A55F-4AB0-99CF-8325DA367A31}" type="presParOf" srcId="{8F8C29EA-BA16-4E54-BF08-03C6284C0BB3}" destId="{5403316B-49F4-4E9A-B77A-3CB36D377F6D}" srcOrd="1" destOrd="0" presId="urn:microsoft.com/office/officeart/2005/8/layout/orgChart1"/>
    <dgm:cxn modelId="{5360522A-A869-441E-AC96-244BC2AFB831}" type="presParOf" srcId="{5403316B-49F4-4E9A-B77A-3CB36D377F6D}" destId="{8879861A-D4A6-4A1C-8FA3-58E0BA9BBE65}" srcOrd="0" destOrd="0" presId="urn:microsoft.com/office/officeart/2005/8/layout/orgChart1"/>
    <dgm:cxn modelId="{AC4AF82D-DABA-42CD-8AF2-954881927807}" type="presParOf" srcId="{8879861A-D4A6-4A1C-8FA3-58E0BA9BBE65}" destId="{1044F0F4-64F8-477B-B829-1FE2A32A729A}" srcOrd="0" destOrd="0" presId="urn:microsoft.com/office/officeart/2005/8/layout/orgChart1"/>
    <dgm:cxn modelId="{B3E63222-B2E8-42A7-82A9-EF164AF481BA}" type="presParOf" srcId="{8879861A-D4A6-4A1C-8FA3-58E0BA9BBE65}" destId="{77CC34AD-CB99-44AE-842A-6C4FE0CFF29C}" srcOrd="1" destOrd="0" presId="urn:microsoft.com/office/officeart/2005/8/layout/orgChart1"/>
    <dgm:cxn modelId="{0B210490-2E71-4D63-9E55-4871EE24480D}" type="presParOf" srcId="{5403316B-49F4-4E9A-B77A-3CB36D377F6D}" destId="{6BDF4437-333B-4833-B299-026B65D8857C}" srcOrd="1" destOrd="0" presId="urn:microsoft.com/office/officeart/2005/8/layout/orgChart1"/>
    <dgm:cxn modelId="{4F30ED80-D697-4451-8CC4-68EC86493E7B}" type="presParOf" srcId="{5403316B-49F4-4E9A-B77A-3CB36D377F6D}" destId="{03C906C5-5E7E-471C-AF5D-DDDB9CB9716F}" srcOrd="2" destOrd="0" presId="urn:microsoft.com/office/officeart/2005/8/layout/orgChart1"/>
    <dgm:cxn modelId="{09D73676-AF24-4791-A1A3-766AD716354D}" type="presParOf" srcId="{03C906C5-5E7E-471C-AF5D-DDDB9CB9716F}" destId="{4005D867-6EBF-4C18-98C7-284E93E921DF}" srcOrd="0" destOrd="0" presId="urn:microsoft.com/office/officeart/2005/8/layout/orgChart1"/>
    <dgm:cxn modelId="{1BEE1529-DF33-471E-A229-5937DBB5242F}" type="presParOf" srcId="{03C906C5-5E7E-471C-AF5D-DDDB9CB9716F}" destId="{ABB27D20-5429-405F-BF8D-63E3266CE064}" srcOrd="1" destOrd="0" presId="urn:microsoft.com/office/officeart/2005/8/layout/orgChart1"/>
    <dgm:cxn modelId="{35519D9F-997D-4A37-904C-A87E2A28660F}" type="presParOf" srcId="{ABB27D20-5429-405F-BF8D-63E3266CE064}" destId="{5F5E38CD-FDDD-4173-90FA-21B9604FD5D2}" srcOrd="0" destOrd="0" presId="urn:microsoft.com/office/officeart/2005/8/layout/orgChart1"/>
    <dgm:cxn modelId="{B7C77624-D16A-4DE4-87B5-D2A66E6B85EC}" type="presParOf" srcId="{5F5E38CD-FDDD-4173-90FA-21B9604FD5D2}" destId="{DA8DBCDF-7C6F-4924-8098-64F9C318AD4F}" srcOrd="0" destOrd="0" presId="urn:microsoft.com/office/officeart/2005/8/layout/orgChart1"/>
    <dgm:cxn modelId="{4770EC88-EA9E-41C3-B8B5-CB93BD469D02}" type="presParOf" srcId="{5F5E38CD-FDDD-4173-90FA-21B9604FD5D2}" destId="{084D4DA6-9995-4967-90B5-D3B950C81788}" srcOrd="1" destOrd="0" presId="urn:microsoft.com/office/officeart/2005/8/layout/orgChart1"/>
    <dgm:cxn modelId="{B7C39316-899C-4C38-8453-0DD099DB1093}" type="presParOf" srcId="{ABB27D20-5429-405F-BF8D-63E3266CE064}" destId="{AACF93AD-B788-4400-9526-8F3D8B75BABC}" srcOrd="1" destOrd="0" presId="urn:microsoft.com/office/officeart/2005/8/layout/orgChart1"/>
    <dgm:cxn modelId="{4A434C9E-E45C-4314-AF58-8752B784B4BB}" type="presParOf" srcId="{ABB27D20-5429-405F-BF8D-63E3266CE064}" destId="{F349AF3E-5A54-4170-92BD-EEA89E812CF7}" srcOrd="2" destOrd="0" presId="urn:microsoft.com/office/officeart/2005/8/layout/orgChart1"/>
    <dgm:cxn modelId="{B1F5918C-4021-45F9-8591-A6948999EE7B}" type="presParOf" srcId="{03C906C5-5E7E-471C-AF5D-DDDB9CB9716F}" destId="{257962BC-871C-40E7-AD3A-C0C11836F225}" srcOrd="2" destOrd="0" presId="urn:microsoft.com/office/officeart/2005/8/layout/orgChart1"/>
    <dgm:cxn modelId="{7BBDC8F4-6678-4D20-8B62-154DC84FA8CE}" type="presParOf" srcId="{03C906C5-5E7E-471C-AF5D-DDDB9CB9716F}" destId="{38B47747-6734-4321-BC01-368BEF673ADD}" srcOrd="3" destOrd="0" presId="urn:microsoft.com/office/officeart/2005/8/layout/orgChart1"/>
    <dgm:cxn modelId="{1B5DE5BA-39A9-4314-B08A-00D1C6098554}" type="presParOf" srcId="{38B47747-6734-4321-BC01-368BEF673ADD}" destId="{EBEA51FC-EB74-451E-9FB2-525B86E60AC2}" srcOrd="0" destOrd="0" presId="urn:microsoft.com/office/officeart/2005/8/layout/orgChart1"/>
    <dgm:cxn modelId="{46817179-3268-469C-B040-B56F7B8D4469}" type="presParOf" srcId="{EBEA51FC-EB74-451E-9FB2-525B86E60AC2}" destId="{C7F6187F-65BF-4CA9-B403-BCDC2DB23F91}" srcOrd="0" destOrd="0" presId="urn:microsoft.com/office/officeart/2005/8/layout/orgChart1"/>
    <dgm:cxn modelId="{60F052EA-FA75-4A2B-ABA0-DA08722190F2}" type="presParOf" srcId="{EBEA51FC-EB74-451E-9FB2-525B86E60AC2}" destId="{F5380806-A126-4975-9E73-0781EB8129AE}" srcOrd="1" destOrd="0" presId="urn:microsoft.com/office/officeart/2005/8/layout/orgChart1"/>
    <dgm:cxn modelId="{0BE149ED-12A0-428D-844B-E8A074D4C2A3}" type="presParOf" srcId="{38B47747-6734-4321-BC01-368BEF673ADD}" destId="{87B72F2B-1808-4D88-A7EB-74D5CD19975E}" srcOrd="1" destOrd="0" presId="urn:microsoft.com/office/officeart/2005/8/layout/orgChart1"/>
    <dgm:cxn modelId="{89A631B2-A4C5-4A76-B9B8-15D98C0BAB9E}" type="presParOf" srcId="{38B47747-6734-4321-BC01-368BEF673ADD}" destId="{17CB73C8-8736-4EF0-B25D-53992AB0C93D}" srcOrd="2" destOrd="0" presId="urn:microsoft.com/office/officeart/2005/8/layout/orgChart1"/>
    <dgm:cxn modelId="{3EA7C47E-F67D-4989-9F22-86FDD959EADD}" type="presParOf" srcId="{03C906C5-5E7E-471C-AF5D-DDDB9CB9716F}" destId="{19B6B1BD-3312-42A0-ABCE-491E29495D7C}" srcOrd="4" destOrd="0" presId="urn:microsoft.com/office/officeart/2005/8/layout/orgChart1"/>
    <dgm:cxn modelId="{200E9311-AF99-4137-9A45-BAC2D3AB28A2}" type="presParOf" srcId="{03C906C5-5E7E-471C-AF5D-DDDB9CB9716F}" destId="{5BFE5C9A-1030-474D-8D2B-3D20B2A22CFE}" srcOrd="5" destOrd="0" presId="urn:microsoft.com/office/officeart/2005/8/layout/orgChart1"/>
    <dgm:cxn modelId="{07EA80D5-9B89-4177-B9F1-23C4132B9475}" type="presParOf" srcId="{5BFE5C9A-1030-474D-8D2B-3D20B2A22CFE}" destId="{A0CE2F46-DD19-458C-9B52-98B73151878C}" srcOrd="0" destOrd="0" presId="urn:microsoft.com/office/officeart/2005/8/layout/orgChart1"/>
    <dgm:cxn modelId="{A8653752-238C-43F2-BF2F-CD6851983964}" type="presParOf" srcId="{A0CE2F46-DD19-458C-9B52-98B73151878C}" destId="{7482933E-9951-4878-AB55-D5ED3E0AABA3}" srcOrd="0" destOrd="0" presId="urn:microsoft.com/office/officeart/2005/8/layout/orgChart1"/>
    <dgm:cxn modelId="{C3464037-062D-4382-9384-54315F01AFCA}" type="presParOf" srcId="{A0CE2F46-DD19-458C-9B52-98B73151878C}" destId="{72900E58-C702-4487-8D4B-5943103F468B}" srcOrd="1" destOrd="0" presId="urn:microsoft.com/office/officeart/2005/8/layout/orgChart1"/>
    <dgm:cxn modelId="{CB34DDA8-2303-4E71-B25B-A26BC9509E5C}" type="presParOf" srcId="{5BFE5C9A-1030-474D-8D2B-3D20B2A22CFE}" destId="{FA53F648-EA45-45C0-A5BF-08CF5DA7ECC4}" srcOrd="1" destOrd="0" presId="urn:microsoft.com/office/officeart/2005/8/layout/orgChart1"/>
    <dgm:cxn modelId="{91F4D27F-8F2D-4404-96CC-7E695269458A}" type="presParOf" srcId="{5BFE5C9A-1030-474D-8D2B-3D20B2A22CFE}" destId="{A6ED2575-603F-40EA-BAC2-C402D97CDB13}" srcOrd="2" destOrd="0" presId="urn:microsoft.com/office/officeart/2005/8/layout/orgChart1"/>
    <dgm:cxn modelId="{F427B318-006D-462E-A643-E56325B76F2F}" type="presParOf" srcId="{8F8C29EA-BA16-4E54-BF08-03C6284C0BB3}" destId="{890BB586-E860-423D-AE9B-02767DD4A191}" srcOrd="2" destOrd="0" presId="urn:microsoft.com/office/officeart/2005/8/layout/orgChart1"/>
    <dgm:cxn modelId="{A2CD8CCB-8692-4065-9BCB-940F9A6EB4C0}" type="presParOf" srcId="{8F8C29EA-BA16-4E54-BF08-03C6284C0BB3}" destId="{FFE68A7B-B2CB-4528-AF61-98CA5224DEC7}" srcOrd="3" destOrd="0" presId="urn:microsoft.com/office/officeart/2005/8/layout/orgChart1"/>
    <dgm:cxn modelId="{24B38F7A-20F1-4AD8-9A14-545D9D15834C}" type="presParOf" srcId="{FFE68A7B-B2CB-4528-AF61-98CA5224DEC7}" destId="{FA85160C-CC2D-4F45-81A5-7F568EAF96D6}" srcOrd="0" destOrd="0" presId="urn:microsoft.com/office/officeart/2005/8/layout/orgChart1"/>
    <dgm:cxn modelId="{F6879FCF-BD57-45CB-8BAE-130CA8ACBEA1}" type="presParOf" srcId="{FA85160C-CC2D-4F45-81A5-7F568EAF96D6}" destId="{1F4E6083-0A35-4454-8150-F5DED303FF38}" srcOrd="0" destOrd="0" presId="urn:microsoft.com/office/officeart/2005/8/layout/orgChart1"/>
    <dgm:cxn modelId="{7ED9472B-9152-4479-915E-024442638BEB}" type="presParOf" srcId="{FA85160C-CC2D-4F45-81A5-7F568EAF96D6}" destId="{077EF89D-0B46-4A30-A61F-3DD811A2BE9C}" srcOrd="1" destOrd="0" presId="urn:microsoft.com/office/officeart/2005/8/layout/orgChart1"/>
    <dgm:cxn modelId="{EA2A36F1-0166-4A7D-9349-F64155566B9F}" type="presParOf" srcId="{FFE68A7B-B2CB-4528-AF61-98CA5224DEC7}" destId="{8A4294F6-52A6-4876-A454-0D87E086236F}" srcOrd="1" destOrd="0" presId="urn:microsoft.com/office/officeart/2005/8/layout/orgChart1"/>
    <dgm:cxn modelId="{E5115DAF-802E-4AB8-8A60-D5DD4D36B280}" type="presParOf" srcId="{FFE68A7B-B2CB-4528-AF61-98CA5224DEC7}" destId="{2F4B7020-C786-428C-A5CC-6DFF5CD4F619}" srcOrd="2" destOrd="0" presId="urn:microsoft.com/office/officeart/2005/8/layout/orgChart1"/>
    <dgm:cxn modelId="{839E3C94-8232-49BF-82D3-3035CE6A7082}" type="presParOf" srcId="{8F8C29EA-BA16-4E54-BF08-03C6284C0BB3}" destId="{8B80CC60-5BB4-4174-AF34-FA0B244A87E2}" srcOrd="4" destOrd="0" presId="urn:microsoft.com/office/officeart/2005/8/layout/orgChart1"/>
    <dgm:cxn modelId="{86C40BA2-F79A-40E0-8036-CE7A05844E57}" type="presParOf" srcId="{8F8C29EA-BA16-4E54-BF08-03C6284C0BB3}" destId="{71726B9D-AF65-49AF-9F5E-14BFDA79D342}" srcOrd="5" destOrd="0" presId="urn:microsoft.com/office/officeart/2005/8/layout/orgChart1"/>
    <dgm:cxn modelId="{99CA33A5-3FAC-49AB-AA90-389FD475D295}" type="presParOf" srcId="{71726B9D-AF65-49AF-9F5E-14BFDA79D342}" destId="{63B35F5D-1F65-44B7-9EFF-63A4C0FD3C8B}" srcOrd="0" destOrd="0" presId="urn:microsoft.com/office/officeart/2005/8/layout/orgChart1"/>
    <dgm:cxn modelId="{5F0E513C-4422-4275-8572-C80C17942F15}" type="presParOf" srcId="{63B35F5D-1F65-44B7-9EFF-63A4C0FD3C8B}" destId="{9EE1BDAF-94AD-4FFA-B62C-A2856BD33D1D}" srcOrd="0" destOrd="0" presId="urn:microsoft.com/office/officeart/2005/8/layout/orgChart1"/>
    <dgm:cxn modelId="{1056275D-BC9F-4F19-9DF0-5983B0BC8AB0}" type="presParOf" srcId="{63B35F5D-1F65-44B7-9EFF-63A4C0FD3C8B}" destId="{B5E29022-0E68-4971-B64B-9905201B83F7}" srcOrd="1" destOrd="0" presId="urn:microsoft.com/office/officeart/2005/8/layout/orgChart1"/>
    <dgm:cxn modelId="{5C28C34E-1262-4B5C-BF84-A078300A346C}" type="presParOf" srcId="{71726B9D-AF65-49AF-9F5E-14BFDA79D342}" destId="{1E74AB06-3B75-406E-BB6A-039827ADBB93}" srcOrd="1" destOrd="0" presId="urn:microsoft.com/office/officeart/2005/8/layout/orgChart1"/>
    <dgm:cxn modelId="{864A04EE-75D7-4AE0-A5B8-B045FC75A36B}" type="presParOf" srcId="{71726B9D-AF65-49AF-9F5E-14BFDA79D342}" destId="{685A1E13-35E9-45E4-8F2B-89741207D12B}" srcOrd="2" destOrd="0" presId="urn:microsoft.com/office/officeart/2005/8/layout/orgChart1"/>
    <dgm:cxn modelId="{74F1AAD6-9A17-4984-90DA-FE07E5055533}" type="presParOf" srcId="{8F8C29EA-BA16-4E54-BF08-03C6284C0BB3}" destId="{61C392DA-6DD8-449E-9D15-E84DFCECBD1B}" srcOrd="6" destOrd="0" presId="urn:microsoft.com/office/officeart/2005/8/layout/orgChart1"/>
    <dgm:cxn modelId="{85EEAC68-D995-4640-8521-E7FAE96F8D73}" type="presParOf" srcId="{8F8C29EA-BA16-4E54-BF08-03C6284C0BB3}" destId="{68BA9D83-A720-4037-97C8-9C5382067E86}" srcOrd="7" destOrd="0" presId="urn:microsoft.com/office/officeart/2005/8/layout/orgChart1"/>
    <dgm:cxn modelId="{2EEF3EC2-A0D1-4D08-A1AF-35BF04C2FE34}" type="presParOf" srcId="{68BA9D83-A720-4037-97C8-9C5382067E86}" destId="{211CDD73-66C5-40DF-A623-53C8CC49F39F}" srcOrd="0" destOrd="0" presId="urn:microsoft.com/office/officeart/2005/8/layout/orgChart1"/>
    <dgm:cxn modelId="{44B6DD7C-0418-4E9D-B50E-C63264087481}" type="presParOf" srcId="{211CDD73-66C5-40DF-A623-53C8CC49F39F}" destId="{C2134C08-6C18-4B5E-A5E1-6E71C9963442}" srcOrd="0" destOrd="0" presId="urn:microsoft.com/office/officeart/2005/8/layout/orgChart1"/>
    <dgm:cxn modelId="{56BC4248-9C1D-4D36-9736-8071B1396B52}" type="presParOf" srcId="{211CDD73-66C5-40DF-A623-53C8CC49F39F}" destId="{545A1809-80F2-48AD-9401-A420D97052FE}" srcOrd="1" destOrd="0" presId="urn:microsoft.com/office/officeart/2005/8/layout/orgChart1"/>
    <dgm:cxn modelId="{1EB58FBE-3B36-46C0-85AD-5B73B64DEDC7}" type="presParOf" srcId="{68BA9D83-A720-4037-97C8-9C5382067E86}" destId="{763483D1-6D8B-40F6-8432-3160EA66FDB3}" srcOrd="1" destOrd="0" presId="urn:microsoft.com/office/officeart/2005/8/layout/orgChart1"/>
    <dgm:cxn modelId="{D2CD461E-5098-4035-9485-978FFB2195BC}" type="presParOf" srcId="{68BA9D83-A720-4037-97C8-9C5382067E86}" destId="{446B2DF4-33A3-40A0-9D9C-497F23154E6B}" srcOrd="2" destOrd="0" presId="urn:microsoft.com/office/officeart/2005/8/layout/orgChart1"/>
    <dgm:cxn modelId="{BF4FEDB1-4EEB-4EB9-84A6-19C175268083}" type="presParOf" srcId="{8F8C29EA-BA16-4E54-BF08-03C6284C0BB3}" destId="{9CB47847-2E6D-4AB9-819E-D6F2834DF94D}" srcOrd="8" destOrd="0" presId="urn:microsoft.com/office/officeart/2005/8/layout/orgChart1"/>
    <dgm:cxn modelId="{B3D6BBA0-191E-40AE-8C74-E18C9BF10126}" type="presParOf" srcId="{8F8C29EA-BA16-4E54-BF08-03C6284C0BB3}" destId="{0EBAB11F-C060-476A-8572-E994B1CEB45E}" srcOrd="9" destOrd="0" presId="urn:microsoft.com/office/officeart/2005/8/layout/orgChart1"/>
    <dgm:cxn modelId="{71FF2A78-7B01-4EC7-85D6-17E771FCC3EA}" type="presParOf" srcId="{0EBAB11F-C060-476A-8572-E994B1CEB45E}" destId="{D0BDD760-C815-4258-9EF0-5222775E0B86}" srcOrd="0" destOrd="0" presId="urn:microsoft.com/office/officeart/2005/8/layout/orgChart1"/>
    <dgm:cxn modelId="{7AF0195B-9168-4593-91B2-AF48E27FEAEC}" type="presParOf" srcId="{D0BDD760-C815-4258-9EF0-5222775E0B86}" destId="{33AB0605-1120-4345-B0BF-EDC1608FE5A3}" srcOrd="0" destOrd="0" presId="urn:microsoft.com/office/officeart/2005/8/layout/orgChart1"/>
    <dgm:cxn modelId="{97FA3AAB-5654-4F60-906E-EAC1155B9C2B}" type="presParOf" srcId="{D0BDD760-C815-4258-9EF0-5222775E0B86}" destId="{80224C8A-535B-4297-8468-424B13511E1D}" srcOrd="1" destOrd="0" presId="urn:microsoft.com/office/officeart/2005/8/layout/orgChart1"/>
    <dgm:cxn modelId="{95F8D48A-8A17-4254-B11A-866259B7BFC0}" type="presParOf" srcId="{0EBAB11F-C060-476A-8572-E994B1CEB45E}" destId="{E92AA121-BC7E-4C7F-8903-9DE42BE444FE}" srcOrd="1" destOrd="0" presId="urn:microsoft.com/office/officeart/2005/8/layout/orgChart1"/>
    <dgm:cxn modelId="{261A9726-BDEB-4B69-B8E7-54430FF765E8}" type="presParOf" srcId="{0EBAB11F-C060-476A-8572-E994B1CEB45E}" destId="{AD1A3356-F3F5-4C0B-BC63-227ACCDB4249}" srcOrd="2" destOrd="0" presId="urn:microsoft.com/office/officeart/2005/8/layout/orgChart1"/>
    <dgm:cxn modelId="{D86D8429-DED2-461B-B45E-35400BDF28FE}" type="presParOf" srcId="{8F8C29EA-BA16-4E54-BF08-03C6284C0BB3}" destId="{CE742ABC-FF43-4C97-9C33-93204EA19434}" srcOrd="10" destOrd="0" presId="urn:microsoft.com/office/officeart/2005/8/layout/orgChart1"/>
    <dgm:cxn modelId="{C433D4FB-7629-4997-8E2C-A19E57BA3728}" type="presParOf" srcId="{8F8C29EA-BA16-4E54-BF08-03C6284C0BB3}" destId="{C25EB9A7-D6CA-4BD7-998B-ADF42EFB7C34}" srcOrd="11" destOrd="0" presId="urn:microsoft.com/office/officeart/2005/8/layout/orgChart1"/>
    <dgm:cxn modelId="{A116933B-FF9A-4211-8B03-B481ED5254A3}" type="presParOf" srcId="{C25EB9A7-D6CA-4BD7-998B-ADF42EFB7C34}" destId="{1BFC4108-1EA1-4C00-92C7-EDC96720DCF4}" srcOrd="0" destOrd="0" presId="urn:microsoft.com/office/officeart/2005/8/layout/orgChart1"/>
    <dgm:cxn modelId="{418F6065-A8AF-4020-AEBF-F1CF0B12154B}" type="presParOf" srcId="{1BFC4108-1EA1-4C00-92C7-EDC96720DCF4}" destId="{9B50A84F-4494-48C4-B72B-CA8AAD28C54C}" srcOrd="0" destOrd="0" presId="urn:microsoft.com/office/officeart/2005/8/layout/orgChart1"/>
    <dgm:cxn modelId="{449B60EB-3C7B-4A35-A6CE-08837B347984}" type="presParOf" srcId="{1BFC4108-1EA1-4C00-92C7-EDC96720DCF4}" destId="{A568847E-EB33-48B8-AA30-4C890227FCF0}" srcOrd="1" destOrd="0" presId="urn:microsoft.com/office/officeart/2005/8/layout/orgChart1"/>
    <dgm:cxn modelId="{901DF361-770B-4F90-AFCB-41222AA45EC7}" type="presParOf" srcId="{C25EB9A7-D6CA-4BD7-998B-ADF42EFB7C34}" destId="{2321FA85-2718-4900-8320-634584FBF6B0}" srcOrd="1" destOrd="0" presId="urn:microsoft.com/office/officeart/2005/8/layout/orgChart1"/>
    <dgm:cxn modelId="{8EBD2E50-2AD7-4E91-ADD6-153480FCD9F7}" type="presParOf" srcId="{C25EB9A7-D6CA-4BD7-998B-ADF42EFB7C34}" destId="{12F9C082-1A63-47CD-8B63-D01305C6D5D0}" srcOrd="2" destOrd="0" presId="urn:microsoft.com/office/officeart/2005/8/layout/orgChart1"/>
    <dgm:cxn modelId="{66AA3688-77F0-4DFC-9529-E9B0318E884D}" type="presParOf" srcId="{8F8C29EA-BA16-4E54-BF08-03C6284C0BB3}" destId="{0213740B-A9E8-47BF-A8BE-DB20AB5FEB49}" srcOrd="12" destOrd="0" presId="urn:microsoft.com/office/officeart/2005/8/layout/orgChart1"/>
    <dgm:cxn modelId="{BE4ED681-5807-4145-82A5-61413EFD5F66}" type="presParOf" srcId="{8F8C29EA-BA16-4E54-BF08-03C6284C0BB3}" destId="{4F3A2C26-ACB2-4FC1-8D06-04389E2F7FA4}" srcOrd="13" destOrd="0" presId="urn:microsoft.com/office/officeart/2005/8/layout/orgChart1"/>
    <dgm:cxn modelId="{1A228165-F19B-4B2D-8662-070C979B6218}" type="presParOf" srcId="{4F3A2C26-ACB2-4FC1-8D06-04389E2F7FA4}" destId="{6443A15D-8705-47B2-AA66-E91AE0AC224E}" srcOrd="0" destOrd="0" presId="urn:microsoft.com/office/officeart/2005/8/layout/orgChart1"/>
    <dgm:cxn modelId="{358B3A9F-2EE2-4CC0-B869-27E99215DEE4}" type="presParOf" srcId="{6443A15D-8705-47B2-AA66-E91AE0AC224E}" destId="{2B0CE605-46B4-448A-A548-932CB2AE866E}" srcOrd="0" destOrd="0" presId="urn:microsoft.com/office/officeart/2005/8/layout/orgChart1"/>
    <dgm:cxn modelId="{2AE44C26-4774-41CE-AC9D-A2824D079E72}" type="presParOf" srcId="{6443A15D-8705-47B2-AA66-E91AE0AC224E}" destId="{87E3A239-AE91-4BFA-9397-11FFA7E732BA}" srcOrd="1" destOrd="0" presId="urn:microsoft.com/office/officeart/2005/8/layout/orgChart1"/>
    <dgm:cxn modelId="{D9972183-14A5-45ED-BB3D-BE139764285A}" type="presParOf" srcId="{4F3A2C26-ACB2-4FC1-8D06-04389E2F7FA4}" destId="{58F97B11-8E5F-4A50-958C-B6EEEA3F6DA6}" srcOrd="1" destOrd="0" presId="urn:microsoft.com/office/officeart/2005/8/layout/orgChart1"/>
    <dgm:cxn modelId="{47FAF72F-B6B8-4C31-83FE-C256D3AADAE4}" type="presParOf" srcId="{4F3A2C26-ACB2-4FC1-8D06-04389E2F7FA4}" destId="{FED25B5F-9A5A-4F3D-BEBD-D92A33D720ED}" srcOrd="2" destOrd="0" presId="urn:microsoft.com/office/officeart/2005/8/layout/orgChart1"/>
    <dgm:cxn modelId="{9615A8E7-5414-4C7F-8DF3-48A644E0ADAE}" type="presParOf" srcId="{8F8C29EA-BA16-4E54-BF08-03C6284C0BB3}" destId="{A8AE2622-170E-442A-88AD-B7FF6728CF63}" srcOrd="14" destOrd="0" presId="urn:microsoft.com/office/officeart/2005/8/layout/orgChart1"/>
    <dgm:cxn modelId="{67A1B3BA-282E-4328-B336-B563662D4B36}" type="presParOf" srcId="{8F8C29EA-BA16-4E54-BF08-03C6284C0BB3}" destId="{560CF1A6-C3E2-4D63-9371-73417FA7C7A4}" srcOrd="15" destOrd="0" presId="urn:microsoft.com/office/officeart/2005/8/layout/orgChart1"/>
    <dgm:cxn modelId="{41BF098C-12F1-4BE7-AC66-56CD1750402D}" type="presParOf" srcId="{560CF1A6-C3E2-4D63-9371-73417FA7C7A4}" destId="{2E36DB86-5DDD-43B0-91EC-02BE48D286AB}" srcOrd="0" destOrd="0" presId="urn:microsoft.com/office/officeart/2005/8/layout/orgChart1"/>
    <dgm:cxn modelId="{C5215884-87F8-4977-B82A-AF44B405C508}" type="presParOf" srcId="{2E36DB86-5DDD-43B0-91EC-02BE48D286AB}" destId="{66F806D9-06A8-4320-AD71-8387A06CCE94}" srcOrd="0" destOrd="0" presId="urn:microsoft.com/office/officeart/2005/8/layout/orgChart1"/>
    <dgm:cxn modelId="{F5271C0E-29FA-4CFB-B420-D7F7788B49CA}" type="presParOf" srcId="{2E36DB86-5DDD-43B0-91EC-02BE48D286AB}" destId="{D3183452-494A-4267-BE2B-894E6F5E04E6}" srcOrd="1" destOrd="0" presId="urn:microsoft.com/office/officeart/2005/8/layout/orgChart1"/>
    <dgm:cxn modelId="{A68A0229-6215-4DDA-94B6-F9DC23727416}" type="presParOf" srcId="{560CF1A6-C3E2-4D63-9371-73417FA7C7A4}" destId="{86957B27-212D-44FF-956C-AF12AE52B731}" srcOrd="1" destOrd="0" presId="urn:microsoft.com/office/officeart/2005/8/layout/orgChart1"/>
    <dgm:cxn modelId="{679C53DF-4E32-4489-AD27-6F6E14AF363B}" type="presParOf" srcId="{560CF1A6-C3E2-4D63-9371-73417FA7C7A4}" destId="{9F3F7C0F-3B0B-402D-AF05-F1A08B3278B7}" srcOrd="2" destOrd="0" presId="urn:microsoft.com/office/officeart/2005/8/layout/orgChart1"/>
    <dgm:cxn modelId="{04F5B5E1-4DCD-4A1F-BA50-6AC71D974F40}" type="presParOf" srcId="{8F8C29EA-BA16-4E54-BF08-03C6284C0BB3}" destId="{5BC20C73-A7F2-4F31-946E-0F2126A5AE68}" srcOrd="16" destOrd="0" presId="urn:microsoft.com/office/officeart/2005/8/layout/orgChart1"/>
    <dgm:cxn modelId="{EB98786B-D5FC-462C-9A0B-3AA02572C44D}" type="presParOf" srcId="{8F8C29EA-BA16-4E54-BF08-03C6284C0BB3}" destId="{D951571F-45F3-44FD-8A5B-2AA194BEC6EB}" srcOrd="17" destOrd="0" presId="urn:microsoft.com/office/officeart/2005/8/layout/orgChart1"/>
    <dgm:cxn modelId="{F9BEAFF2-1963-4C54-86ED-D78F25045491}" type="presParOf" srcId="{D951571F-45F3-44FD-8A5B-2AA194BEC6EB}" destId="{5BAF719B-C680-4F5C-9D88-8F2ED21F5941}" srcOrd="0" destOrd="0" presId="urn:microsoft.com/office/officeart/2005/8/layout/orgChart1"/>
    <dgm:cxn modelId="{68A67353-0CB5-4C16-B790-DD7071ACF15C}" type="presParOf" srcId="{5BAF719B-C680-4F5C-9D88-8F2ED21F5941}" destId="{F17FF903-EC1A-49E7-B02A-36AA782C602D}" srcOrd="0" destOrd="0" presId="urn:microsoft.com/office/officeart/2005/8/layout/orgChart1"/>
    <dgm:cxn modelId="{2941DD03-78E3-40BE-90A4-DEA1BC0989CA}" type="presParOf" srcId="{5BAF719B-C680-4F5C-9D88-8F2ED21F5941}" destId="{6B5D7428-68AD-4785-8648-5B2F4A95F70E}" srcOrd="1" destOrd="0" presId="urn:microsoft.com/office/officeart/2005/8/layout/orgChart1"/>
    <dgm:cxn modelId="{2A2E3A40-31AE-4BE7-91DF-8F28BA41071A}" type="presParOf" srcId="{D951571F-45F3-44FD-8A5B-2AA194BEC6EB}" destId="{9FEBEB8D-A3FD-4772-A79C-2AC9C68B71A0}" srcOrd="1" destOrd="0" presId="urn:microsoft.com/office/officeart/2005/8/layout/orgChart1"/>
    <dgm:cxn modelId="{F7438808-FA15-441B-811E-7C2A959EF06A}" type="presParOf" srcId="{D951571F-45F3-44FD-8A5B-2AA194BEC6EB}" destId="{99989FA3-65EE-412B-9865-C254653B72F5}" srcOrd="2" destOrd="0" presId="urn:microsoft.com/office/officeart/2005/8/layout/orgChart1"/>
    <dgm:cxn modelId="{12D78AA0-097F-49F0-BDCB-318A7F51DF64}" type="presParOf" srcId="{8062F5E3-63F2-4385-B0E5-3640B811C9C5}" destId="{AE2DA7D8-986B-4FCB-83B9-E1AC19DCB7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20C73-A7F2-4F31-946E-0F2126A5AE68}">
      <dsp:nvSpPr>
        <dsp:cNvPr id="0" name=""/>
        <dsp:cNvSpPr/>
      </dsp:nvSpPr>
      <dsp:spPr>
        <a:xfrm>
          <a:off x="5034045" y="1011864"/>
          <a:ext cx="285886" cy="3890127"/>
        </a:xfrm>
        <a:custGeom>
          <a:avLst/>
          <a:gdLst/>
          <a:ahLst/>
          <a:cxnLst/>
          <a:rect l="0" t="0" r="0" b="0"/>
          <a:pathLst>
            <a:path>
              <a:moveTo>
                <a:pt x="285886" y="0"/>
              </a:moveTo>
              <a:lnTo>
                <a:pt x="285886" y="3890127"/>
              </a:lnTo>
              <a:lnTo>
                <a:pt x="0" y="389012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E2622-170E-442A-88AD-B7FF6728CF63}">
      <dsp:nvSpPr>
        <dsp:cNvPr id="0" name=""/>
        <dsp:cNvSpPr/>
      </dsp:nvSpPr>
      <dsp:spPr>
        <a:xfrm>
          <a:off x="5319932" y="1011864"/>
          <a:ext cx="234614" cy="3939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39229"/>
              </a:lnTo>
              <a:lnTo>
                <a:pt x="234614" y="39392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3740B-A9E8-47BF-A8BE-DB20AB5FEB49}">
      <dsp:nvSpPr>
        <dsp:cNvPr id="0" name=""/>
        <dsp:cNvSpPr/>
      </dsp:nvSpPr>
      <dsp:spPr>
        <a:xfrm>
          <a:off x="3920388" y="1011864"/>
          <a:ext cx="1399544" cy="3954696"/>
        </a:xfrm>
        <a:custGeom>
          <a:avLst/>
          <a:gdLst/>
          <a:ahLst/>
          <a:cxnLst/>
          <a:rect l="0" t="0" r="0" b="0"/>
          <a:pathLst>
            <a:path>
              <a:moveTo>
                <a:pt x="1399544" y="0"/>
              </a:moveTo>
              <a:lnTo>
                <a:pt x="1399544" y="3954696"/>
              </a:lnTo>
              <a:lnTo>
                <a:pt x="0" y="395469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42ABC-FF43-4C97-9C33-93204EA19434}">
      <dsp:nvSpPr>
        <dsp:cNvPr id="0" name=""/>
        <dsp:cNvSpPr/>
      </dsp:nvSpPr>
      <dsp:spPr>
        <a:xfrm>
          <a:off x="2894606" y="1011864"/>
          <a:ext cx="2425325" cy="3936829"/>
        </a:xfrm>
        <a:custGeom>
          <a:avLst/>
          <a:gdLst/>
          <a:ahLst/>
          <a:cxnLst/>
          <a:rect l="0" t="0" r="0" b="0"/>
          <a:pathLst>
            <a:path>
              <a:moveTo>
                <a:pt x="2425325" y="0"/>
              </a:moveTo>
              <a:lnTo>
                <a:pt x="2425325" y="3936829"/>
              </a:lnTo>
              <a:lnTo>
                <a:pt x="0" y="393682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47847-2E6D-4AB9-819E-D6F2834DF94D}">
      <dsp:nvSpPr>
        <dsp:cNvPr id="0" name=""/>
        <dsp:cNvSpPr/>
      </dsp:nvSpPr>
      <dsp:spPr>
        <a:xfrm>
          <a:off x="5319932" y="1011864"/>
          <a:ext cx="1678401" cy="3973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3566"/>
              </a:lnTo>
              <a:lnTo>
                <a:pt x="1678401" y="39735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392DA-6DD8-449E-9D15-E84DFCECBD1B}">
      <dsp:nvSpPr>
        <dsp:cNvPr id="0" name=""/>
        <dsp:cNvSpPr/>
      </dsp:nvSpPr>
      <dsp:spPr>
        <a:xfrm>
          <a:off x="5319932" y="1011864"/>
          <a:ext cx="2238026" cy="1692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2989"/>
              </a:lnTo>
              <a:lnTo>
                <a:pt x="2238026" y="16929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0CC60-5BB4-4174-AF34-FA0B244A87E2}">
      <dsp:nvSpPr>
        <dsp:cNvPr id="0" name=""/>
        <dsp:cNvSpPr/>
      </dsp:nvSpPr>
      <dsp:spPr>
        <a:xfrm>
          <a:off x="5319932" y="1011864"/>
          <a:ext cx="1154618" cy="1749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9455"/>
              </a:lnTo>
              <a:lnTo>
                <a:pt x="1154618" y="174945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BB586-E860-423D-AE9B-02767DD4A191}">
      <dsp:nvSpPr>
        <dsp:cNvPr id="0" name=""/>
        <dsp:cNvSpPr/>
      </dsp:nvSpPr>
      <dsp:spPr>
        <a:xfrm>
          <a:off x="5319932" y="1011864"/>
          <a:ext cx="190171" cy="1759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9720"/>
              </a:lnTo>
              <a:lnTo>
                <a:pt x="190171" y="17597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6B1BD-3312-42A0-ABCE-491E29495D7C}">
      <dsp:nvSpPr>
        <dsp:cNvPr id="0" name=""/>
        <dsp:cNvSpPr/>
      </dsp:nvSpPr>
      <dsp:spPr>
        <a:xfrm>
          <a:off x="4189994" y="1604661"/>
          <a:ext cx="91440" cy="1021360"/>
        </a:xfrm>
        <a:custGeom>
          <a:avLst/>
          <a:gdLst/>
          <a:ahLst/>
          <a:cxnLst/>
          <a:rect l="0" t="0" r="0" b="0"/>
          <a:pathLst>
            <a:path>
              <a:moveTo>
                <a:pt x="119677" y="0"/>
              </a:moveTo>
              <a:lnTo>
                <a:pt x="119677" y="1021360"/>
              </a:lnTo>
              <a:lnTo>
                <a:pt x="45720" y="10213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962BC-871C-40E7-AD3A-C0C11836F225}">
      <dsp:nvSpPr>
        <dsp:cNvPr id="0" name=""/>
        <dsp:cNvSpPr/>
      </dsp:nvSpPr>
      <dsp:spPr>
        <a:xfrm>
          <a:off x="4263952" y="1604661"/>
          <a:ext cx="91440" cy="10368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36860"/>
              </a:lnTo>
              <a:lnTo>
                <a:pt x="117557" y="103686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05D867-6EBF-4C18-98C7-284E93E921DF}">
      <dsp:nvSpPr>
        <dsp:cNvPr id="0" name=""/>
        <dsp:cNvSpPr/>
      </dsp:nvSpPr>
      <dsp:spPr>
        <a:xfrm>
          <a:off x="3249308" y="1604661"/>
          <a:ext cx="1060364" cy="1028941"/>
        </a:xfrm>
        <a:custGeom>
          <a:avLst/>
          <a:gdLst/>
          <a:ahLst/>
          <a:cxnLst/>
          <a:rect l="0" t="0" r="0" b="0"/>
          <a:pathLst>
            <a:path>
              <a:moveTo>
                <a:pt x="1060364" y="0"/>
              </a:moveTo>
              <a:lnTo>
                <a:pt x="1060364" y="1028941"/>
              </a:lnTo>
              <a:lnTo>
                <a:pt x="0" y="102894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6C1F0C-52F5-4DA7-B641-3FD95AA55632}">
      <dsp:nvSpPr>
        <dsp:cNvPr id="0" name=""/>
        <dsp:cNvSpPr/>
      </dsp:nvSpPr>
      <dsp:spPr>
        <a:xfrm>
          <a:off x="4727135" y="1011864"/>
          <a:ext cx="592797" cy="384065"/>
        </a:xfrm>
        <a:custGeom>
          <a:avLst/>
          <a:gdLst/>
          <a:ahLst/>
          <a:cxnLst/>
          <a:rect l="0" t="0" r="0" b="0"/>
          <a:pathLst>
            <a:path>
              <a:moveTo>
                <a:pt x="592797" y="0"/>
              </a:moveTo>
              <a:lnTo>
                <a:pt x="592797" y="384065"/>
              </a:lnTo>
              <a:lnTo>
                <a:pt x="0" y="38406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D91049-E5C9-4A5E-805A-46961BE05C7F}">
      <dsp:nvSpPr>
        <dsp:cNvPr id="0" name=""/>
        <dsp:cNvSpPr/>
      </dsp:nvSpPr>
      <dsp:spPr>
        <a:xfrm>
          <a:off x="2820565" y="594401"/>
          <a:ext cx="2499367" cy="424108"/>
        </a:xfrm>
        <a:custGeom>
          <a:avLst/>
          <a:gdLst/>
          <a:ahLst/>
          <a:cxnLst/>
          <a:rect l="0" t="0" r="0" b="0"/>
          <a:pathLst>
            <a:path>
              <a:moveTo>
                <a:pt x="0" y="424108"/>
              </a:moveTo>
              <a:lnTo>
                <a:pt x="249936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D3F2E-71A7-46B5-B2AE-8C261E42756C}">
      <dsp:nvSpPr>
        <dsp:cNvPr id="0" name=""/>
        <dsp:cNvSpPr/>
      </dsp:nvSpPr>
      <dsp:spPr>
        <a:xfrm>
          <a:off x="2403102" y="601047"/>
          <a:ext cx="834925" cy="417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BPD</a:t>
          </a:r>
          <a:endParaRPr lang="en-ID" sz="700" kern="1200"/>
        </a:p>
      </dsp:txBody>
      <dsp:txXfrm>
        <a:off x="2403102" y="601047"/>
        <a:ext cx="834925" cy="417462"/>
      </dsp:txXfrm>
    </dsp:sp>
    <dsp:sp modelId="{69867FB2-947F-41F5-B54B-234DBF731674}">
      <dsp:nvSpPr>
        <dsp:cNvPr id="0" name=""/>
        <dsp:cNvSpPr/>
      </dsp:nvSpPr>
      <dsp:spPr>
        <a:xfrm>
          <a:off x="4902469" y="594401"/>
          <a:ext cx="834925" cy="417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KEPALA DESA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700" kern="1200" dirty="0"/>
            <a:t>WALUYO</a:t>
          </a:r>
        </a:p>
      </dsp:txBody>
      <dsp:txXfrm>
        <a:off x="4902469" y="594401"/>
        <a:ext cx="834925" cy="417462"/>
      </dsp:txXfrm>
    </dsp:sp>
    <dsp:sp modelId="{1044F0F4-64F8-477B-B829-1FE2A32A729A}">
      <dsp:nvSpPr>
        <dsp:cNvPr id="0" name=""/>
        <dsp:cNvSpPr/>
      </dsp:nvSpPr>
      <dsp:spPr>
        <a:xfrm>
          <a:off x="3892209" y="1187199"/>
          <a:ext cx="834925" cy="417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SEKRETARIS DESA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SUNARTO</a:t>
          </a:r>
          <a:endParaRPr lang="en-ID" sz="700" kern="1200" dirty="0"/>
        </a:p>
      </dsp:txBody>
      <dsp:txXfrm>
        <a:off x="3892209" y="1187199"/>
        <a:ext cx="834925" cy="417462"/>
      </dsp:txXfrm>
    </dsp:sp>
    <dsp:sp modelId="{DA8DBCDF-7C6F-4924-8098-64F9C318AD4F}">
      <dsp:nvSpPr>
        <dsp:cNvPr id="0" name=""/>
        <dsp:cNvSpPr/>
      </dsp:nvSpPr>
      <dsp:spPr>
        <a:xfrm>
          <a:off x="2414382" y="2424872"/>
          <a:ext cx="834925" cy="417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KAUR PERENCANAAN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700" kern="1200" dirty="0"/>
            <a:t>TUNJUNG PRIHATIN</a:t>
          </a:r>
        </a:p>
      </dsp:txBody>
      <dsp:txXfrm>
        <a:off x="2414382" y="2424872"/>
        <a:ext cx="834925" cy="417462"/>
      </dsp:txXfrm>
    </dsp:sp>
    <dsp:sp modelId="{C7F6187F-65BF-4CA9-B403-BCDC2DB23F91}">
      <dsp:nvSpPr>
        <dsp:cNvPr id="0" name=""/>
        <dsp:cNvSpPr/>
      </dsp:nvSpPr>
      <dsp:spPr>
        <a:xfrm>
          <a:off x="4381509" y="2432791"/>
          <a:ext cx="834925" cy="417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KAUR KEUANGAN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SRI WAHYUNI</a:t>
          </a:r>
          <a:endParaRPr lang="en-ID" sz="700" kern="1200" dirty="0"/>
        </a:p>
      </dsp:txBody>
      <dsp:txXfrm>
        <a:off x="4381509" y="2432791"/>
        <a:ext cx="834925" cy="417462"/>
      </dsp:txXfrm>
    </dsp:sp>
    <dsp:sp modelId="{7482933E-9951-4878-AB55-D5ED3E0AABA3}">
      <dsp:nvSpPr>
        <dsp:cNvPr id="0" name=""/>
        <dsp:cNvSpPr/>
      </dsp:nvSpPr>
      <dsp:spPr>
        <a:xfrm>
          <a:off x="3400788" y="2417291"/>
          <a:ext cx="834925" cy="417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KAUR TU DAN UMUM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SULARNI</a:t>
          </a:r>
          <a:endParaRPr lang="en-ID" sz="700" kern="1200" dirty="0"/>
        </a:p>
      </dsp:txBody>
      <dsp:txXfrm>
        <a:off x="3400788" y="2417291"/>
        <a:ext cx="834925" cy="417462"/>
      </dsp:txXfrm>
    </dsp:sp>
    <dsp:sp modelId="{1F4E6083-0A35-4454-8150-F5DED303FF38}">
      <dsp:nvSpPr>
        <dsp:cNvPr id="0" name=""/>
        <dsp:cNvSpPr/>
      </dsp:nvSpPr>
      <dsp:spPr>
        <a:xfrm>
          <a:off x="5510103" y="2531187"/>
          <a:ext cx="798239" cy="4807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KASI PELAYANAN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SUPARNO</a:t>
          </a:r>
          <a:endParaRPr lang="en-ID" sz="700" kern="1200" dirty="0"/>
        </a:p>
      </dsp:txBody>
      <dsp:txXfrm>
        <a:off x="5510103" y="2531187"/>
        <a:ext cx="798239" cy="480796"/>
      </dsp:txXfrm>
    </dsp:sp>
    <dsp:sp modelId="{9EE1BDAF-94AD-4FFA-B62C-A2856BD33D1D}">
      <dsp:nvSpPr>
        <dsp:cNvPr id="0" name=""/>
        <dsp:cNvSpPr/>
      </dsp:nvSpPr>
      <dsp:spPr>
        <a:xfrm>
          <a:off x="6474551" y="2522086"/>
          <a:ext cx="941036" cy="4784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KASRASI KESRA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RUDY HENDRO</a:t>
          </a:r>
          <a:endParaRPr lang="en-ID" sz="700" kern="1200" dirty="0"/>
        </a:p>
      </dsp:txBody>
      <dsp:txXfrm>
        <a:off x="6474551" y="2522086"/>
        <a:ext cx="941036" cy="478466"/>
      </dsp:txXfrm>
    </dsp:sp>
    <dsp:sp modelId="{C2134C08-6C18-4B5E-A5E1-6E71C9963442}">
      <dsp:nvSpPr>
        <dsp:cNvPr id="0" name=""/>
        <dsp:cNvSpPr/>
      </dsp:nvSpPr>
      <dsp:spPr>
        <a:xfrm>
          <a:off x="7557959" y="2440280"/>
          <a:ext cx="958920" cy="529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KASI PEMERINTAHAN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WAHYU PUTRA S</a:t>
          </a:r>
          <a:endParaRPr lang="en-ID" sz="700" kern="1200" dirty="0"/>
        </a:p>
      </dsp:txBody>
      <dsp:txXfrm>
        <a:off x="7557959" y="2440280"/>
        <a:ext cx="958920" cy="529146"/>
      </dsp:txXfrm>
    </dsp:sp>
    <dsp:sp modelId="{33AB0605-1120-4345-B0BF-EDC1608FE5A3}">
      <dsp:nvSpPr>
        <dsp:cNvPr id="0" name=""/>
        <dsp:cNvSpPr/>
      </dsp:nvSpPr>
      <dsp:spPr>
        <a:xfrm>
          <a:off x="6998333" y="4776699"/>
          <a:ext cx="834925" cy="417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KADUS GUNTUR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BILTON FERNANDO</a:t>
          </a:r>
          <a:endParaRPr lang="en-ID" sz="700" kern="1200" dirty="0"/>
        </a:p>
      </dsp:txBody>
      <dsp:txXfrm>
        <a:off x="6998333" y="4776699"/>
        <a:ext cx="834925" cy="417462"/>
      </dsp:txXfrm>
    </dsp:sp>
    <dsp:sp modelId="{9B50A84F-4494-48C4-B72B-CA8AAD28C54C}">
      <dsp:nvSpPr>
        <dsp:cNvPr id="0" name=""/>
        <dsp:cNvSpPr/>
      </dsp:nvSpPr>
      <dsp:spPr>
        <a:xfrm>
          <a:off x="2059681" y="4739962"/>
          <a:ext cx="834925" cy="417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KADUS SURODADI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WAHYU DWI P</a:t>
          </a:r>
          <a:endParaRPr lang="en-ID" sz="700" kern="1200" dirty="0"/>
        </a:p>
      </dsp:txBody>
      <dsp:txXfrm>
        <a:off x="2059681" y="4739962"/>
        <a:ext cx="834925" cy="417462"/>
      </dsp:txXfrm>
    </dsp:sp>
    <dsp:sp modelId="{2B0CE605-46B4-448A-A548-932CB2AE866E}">
      <dsp:nvSpPr>
        <dsp:cNvPr id="0" name=""/>
        <dsp:cNvSpPr/>
      </dsp:nvSpPr>
      <dsp:spPr>
        <a:xfrm>
          <a:off x="3085462" y="4757830"/>
          <a:ext cx="834925" cy="417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KADUS NGARGOYOSO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SUPARDI</a:t>
          </a:r>
          <a:endParaRPr lang="en-ID" sz="700" kern="1200" dirty="0"/>
        </a:p>
      </dsp:txBody>
      <dsp:txXfrm>
        <a:off x="3085462" y="4757830"/>
        <a:ext cx="834925" cy="417462"/>
      </dsp:txXfrm>
    </dsp:sp>
    <dsp:sp modelId="{66F806D9-06A8-4320-AD71-8387A06CCE94}">
      <dsp:nvSpPr>
        <dsp:cNvPr id="0" name=""/>
        <dsp:cNvSpPr/>
      </dsp:nvSpPr>
      <dsp:spPr>
        <a:xfrm>
          <a:off x="5554546" y="4742363"/>
          <a:ext cx="834925" cy="417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KADUS TLOBO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DALIYO</a:t>
          </a:r>
          <a:endParaRPr lang="en-ID" sz="700" kern="1200" dirty="0"/>
        </a:p>
      </dsp:txBody>
      <dsp:txXfrm>
        <a:off x="5554546" y="4742363"/>
        <a:ext cx="834925" cy="417462"/>
      </dsp:txXfrm>
    </dsp:sp>
    <dsp:sp modelId="{F17FF903-EC1A-49E7-B02A-36AA782C602D}">
      <dsp:nvSpPr>
        <dsp:cNvPr id="0" name=""/>
        <dsp:cNvSpPr/>
      </dsp:nvSpPr>
      <dsp:spPr>
        <a:xfrm>
          <a:off x="4199119" y="4693261"/>
          <a:ext cx="834925" cy="4174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KADUS MELIKAN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 dirty="0"/>
            <a:t>SUTARYO</a:t>
          </a:r>
          <a:endParaRPr lang="en-ID" sz="700" kern="1200" dirty="0"/>
        </a:p>
      </dsp:txBody>
      <dsp:txXfrm>
        <a:off x="4199119" y="4693261"/>
        <a:ext cx="834925" cy="417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478C-841F-4617-BCC0-1F87B18F0B31}" type="datetimeFigureOut">
              <a:rPr lang="en-ID" smtClean="0"/>
              <a:t>03/03/2023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F7DE73B-5769-4710-9843-8C329B24BBD4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62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478C-841F-4617-BCC0-1F87B18F0B31}" type="datetimeFigureOut">
              <a:rPr lang="en-ID" smtClean="0"/>
              <a:t>03/03/2023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E73B-5769-4710-9843-8C329B24BBD4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44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478C-841F-4617-BCC0-1F87B18F0B31}" type="datetimeFigureOut">
              <a:rPr lang="en-ID" smtClean="0"/>
              <a:t>03/03/2023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E73B-5769-4710-9843-8C329B24BBD4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94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478C-841F-4617-BCC0-1F87B18F0B31}" type="datetimeFigureOut">
              <a:rPr lang="en-ID" smtClean="0"/>
              <a:t>03/03/2023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E73B-5769-4710-9843-8C329B24BBD4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26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478C-841F-4617-BCC0-1F87B18F0B31}" type="datetimeFigureOut">
              <a:rPr lang="en-ID" smtClean="0"/>
              <a:t>03/03/2023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E73B-5769-4710-9843-8C329B24BBD4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57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478C-841F-4617-BCC0-1F87B18F0B31}" type="datetimeFigureOut">
              <a:rPr lang="en-ID" smtClean="0"/>
              <a:t>03/03/2023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E73B-5769-4710-9843-8C329B24BBD4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12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478C-841F-4617-BCC0-1F87B18F0B31}" type="datetimeFigureOut">
              <a:rPr lang="en-ID" smtClean="0"/>
              <a:t>03/03/2023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E73B-5769-4710-9843-8C329B24BBD4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73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478C-841F-4617-BCC0-1F87B18F0B31}" type="datetimeFigureOut">
              <a:rPr lang="en-ID" smtClean="0"/>
              <a:t>03/03/2023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E73B-5769-4710-9843-8C329B24BBD4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36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478C-841F-4617-BCC0-1F87B18F0B31}" type="datetimeFigureOut">
              <a:rPr lang="en-ID" smtClean="0"/>
              <a:t>03/03/2023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E73B-5769-4710-9843-8C329B24BBD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102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478C-841F-4617-BCC0-1F87B18F0B31}" type="datetimeFigureOut">
              <a:rPr lang="en-ID" smtClean="0"/>
              <a:t>03/03/2023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E73B-5769-4710-9843-8C329B24BBD4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38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A71478C-841F-4617-BCC0-1F87B18F0B31}" type="datetimeFigureOut">
              <a:rPr lang="en-ID" smtClean="0"/>
              <a:t>03/03/2023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DE73B-5769-4710-9843-8C329B24BBD4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42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478C-841F-4617-BCC0-1F87B18F0B31}" type="datetimeFigureOut">
              <a:rPr lang="en-ID" smtClean="0"/>
              <a:t>03/03/2023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F7DE73B-5769-4710-9843-8C329B24BBD4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0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90109-0F81-8BE0-9FEE-EA4F6FEF6E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KANTOR DESA NGARGOYOSO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712BCC-0275-7FB3-A480-9488F9DEBA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KECAMATAN NGARGOYOSO</a:t>
            </a:r>
          </a:p>
          <a:p>
            <a:r>
              <a:rPr lang="en-US" dirty="0"/>
              <a:t>Jalan </a:t>
            </a:r>
            <a:r>
              <a:rPr lang="en-US" dirty="0" err="1"/>
              <a:t>Kemuning</a:t>
            </a:r>
            <a:r>
              <a:rPr lang="en-US" dirty="0"/>
              <a:t> - Batu Jamus Km 4 </a:t>
            </a:r>
            <a:r>
              <a:rPr lang="en-US" dirty="0" err="1"/>
              <a:t>Ngargoyoso</a:t>
            </a:r>
            <a:r>
              <a:rPr lang="en-US" dirty="0"/>
              <a:t> Kode pos 57793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7854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C1C2-0FDD-4F43-B3BC-2BF79CC2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SINGKAT PEJABAT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5821-E979-887C-EF23-5DD487576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SUPARNO</a:t>
            </a:r>
          </a:p>
          <a:p>
            <a:pPr marL="0" indent="0">
              <a:buNone/>
            </a:pPr>
            <a:r>
              <a:rPr lang="en-US" dirty="0" err="1"/>
              <a:t>Sebgai</a:t>
            </a:r>
            <a:r>
              <a:rPr lang="en-US" dirty="0"/>
              <a:t> Kasi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Ngargoyoso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Alamat </a:t>
            </a:r>
            <a:r>
              <a:rPr lang="en-US" dirty="0" err="1"/>
              <a:t>Rumah</a:t>
            </a:r>
            <a:r>
              <a:rPr lang="en-US" dirty="0"/>
              <a:t> Rt 002 </a:t>
            </a:r>
            <a:r>
              <a:rPr lang="en-US" dirty="0" err="1"/>
              <a:t>Rw</a:t>
            </a:r>
            <a:r>
              <a:rPr lang="en-US" dirty="0"/>
              <a:t> 009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4602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699C0-7EB4-3B72-D1A0-C77E695FC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SINGKAT PEJABAT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B851D-FBBF-E956-4D74-5ED433AB8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RUDY HENDRO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Kasi </a:t>
            </a:r>
            <a:r>
              <a:rPr lang="en-US" dirty="0" err="1"/>
              <a:t>Kesra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Ngargoyoso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Alamat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Melikan</a:t>
            </a:r>
            <a:r>
              <a:rPr lang="en-US" dirty="0"/>
              <a:t> Rt 001 </a:t>
            </a:r>
            <a:r>
              <a:rPr lang="en-US" dirty="0" err="1"/>
              <a:t>Rw</a:t>
            </a:r>
            <a:r>
              <a:rPr lang="en-US" dirty="0"/>
              <a:t> 008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77672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9ACE4-3DA2-C9EF-C94E-74EA7BD6E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SINGKAT PEJABAT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7E933-CF9C-F9F4-FB28-AC2844143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8. WAHYU PUTRA SETIAWAN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Kasi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Ngargoyoso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Alamat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Maliawan</a:t>
            </a:r>
            <a:r>
              <a:rPr lang="en-US" dirty="0"/>
              <a:t> Rt 003 </a:t>
            </a:r>
            <a:r>
              <a:rPr lang="en-US" dirty="0" err="1"/>
              <a:t>Rw</a:t>
            </a:r>
            <a:r>
              <a:rPr lang="en-US" dirty="0"/>
              <a:t> 002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76791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72E97-EB76-531E-EC95-97CF4DA4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SINGKAT PEJABAT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9CF2F-E5E6-6BF0-031A-E31912E13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9. WAHYU DWI PURWANTO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Kadus </a:t>
            </a:r>
            <a:r>
              <a:rPr lang="en-US" dirty="0" err="1"/>
              <a:t>Surodadi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Alamat </a:t>
            </a:r>
            <a:r>
              <a:rPr lang="en-US" dirty="0" err="1"/>
              <a:t>Rumah</a:t>
            </a:r>
            <a:r>
              <a:rPr lang="en-US" dirty="0"/>
              <a:t> Semin Rt 004 </a:t>
            </a:r>
            <a:r>
              <a:rPr lang="en-US" dirty="0" err="1"/>
              <a:t>Rw</a:t>
            </a:r>
            <a:r>
              <a:rPr lang="en-US" dirty="0"/>
              <a:t> 002</a:t>
            </a:r>
          </a:p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menampu</a:t>
            </a:r>
            <a:r>
              <a:rPr lang="en-US" dirty="0"/>
              <a:t> </a:t>
            </a:r>
            <a:r>
              <a:rPr lang="en-US" dirty="0" err="1"/>
              <a:t>Dukuh</a:t>
            </a:r>
            <a:r>
              <a:rPr lang="en-US" dirty="0"/>
              <a:t> </a:t>
            </a:r>
            <a:r>
              <a:rPr lang="en-US" dirty="0" err="1"/>
              <a:t>Jenak</a:t>
            </a:r>
            <a:r>
              <a:rPr lang="en-US" dirty="0"/>
              <a:t>, </a:t>
            </a:r>
            <a:r>
              <a:rPr lang="en-US" dirty="0" err="1"/>
              <a:t>Tengklik</a:t>
            </a:r>
            <a:r>
              <a:rPr lang="en-US" dirty="0"/>
              <a:t>, </a:t>
            </a:r>
            <a:r>
              <a:rPr lang="en-US" dirty="0" err="1"/>
              <a:t>Surodadi</a:t>
            </a:r>
            <a:r>
              <a:rPr lang="en-US" dirty="0"/>
              <a:t>, </a:t>
            </a:r>
            <a:r>
              <a:rPr lang="en-US" dirty="0" err="1"/>
              <a:t>Maliawan</a:t>
            </a:r>
            <a:r>
              <a:rPr lang="en-US" dirty="0"/>
              <a:t> dan Semin.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88546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AE4D2-0F87-D5A8-EBF9-EC2376545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SINGKAT PEJABAT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D3131-173F-1017-9D83-8453592BE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10. SUPARDI</a:t>
            </a:r>
          </a:p>
          <a:p>
            <a:pPr marL="0" indent="0">
              <a:buNone/>
            </a:pPr>
            <a:r>
              <a:rPr lang="en-ID" dirty="0" err="1"/>
              <a:t>Sebagai</a:t>
            </a:r>
            <a:r>
              <a:rPr lang="en-ID" dirty="0"/>
              <a:t> Kadus </a:t>
            </a:r>
            <a:r>
              <a:rPr lang="en-ID" dirty="0" err="1"/>
              <a:t>Ngargoyoso</a:t>
            </a:r>
            <a:endParaRPr lang="en-ID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Alamat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ID" dirty="0" err="1"/>
              <a:t>Ngargoyoso</a:t>
            </a:r>
            <a:r>
              <a:rPr lang="en-ID" dirty="0"/>
              <a:t> Rt 001 </a:t>
            </a:r>
            <a:r>
              <a:rPr lang="en-US" dirty="0" err="1"/>
              <a:t>Rw</a:t>
            </a:r>
            <a:r>
              <a:rPr lang="en-US" dirty="0"/>
              <a:t> 003</a:t>
            </a:r>
            <a:endParaRPr lang="en-ID" dirty="0"/>
          </a:p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menampu</a:t>
            </a:r>
            <a:r>
              <a:rPr lang="en-US" dirty="0"/>
              <a:t> </a:t>
            </a:r>
            <a:r>
              <a:rPr lang="en-US" dirty="0" err="1"/>
              <a:t>Dukuh</a:t>
            </a:r>
            <a:r>
              <a:rPr lang="en-ID" dirty="0"/>
              <a:t> </a:t>
            </a:r>
            <a:r>
              <a:rPr lang="en-ID" dirty="0" err="1"/>
              <a:t>Ngargoyoso</a:t>
            </a:r>
            <a:r>
              <a:rPr lang="en-ID" dirty="0"/>
              <a:t> 001, </a:t>
            </a:r>
            <a:r>
              <a:rPr lang="en-ID" dirty="0" err="1"/>
              <a:t>Ngargoyoso</a:t>
            </a:r>
            <a:r>
              <a:rPr lang="en-ID" dirty="0"/>
              <a:t> 002, Cale 001, Cale 002, </a:t>
            </a:r>
            <a:r>
              <a:rPr lang="en-ID" dirty="0" err="1"/>
              <a:t>Sidomulyo</a:t>
            </a:r>
            <a:r>
              <a:rPr lang="en-ID" dirty="0"/>
              <a:t>, </a:t>
            </a:r>
            <a:r>
              <a:rPr lang="en-ID" dirty="0" err="1"/>
              <a:t>Sengon</a:t>
            </a:r>
            <a:r>
              <a:rPr lang="en-ID" dirty="0"/>
              <a:t> 001 dan </a:t>
            </a:r>
            <a:r>
              <a:rPr lang="en-ID" dirty="0" err="1"/>
              <a:t>Sengaon</a:t>
            </a:r>
            <a:r>
              <a:rPr lang="en-ID" dirty="0"/>
              <a:t> 002.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46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DEA06-9B62-A375-A8EA-278D6C916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SINGKAT PEJABAT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77A85-83EA-7405-FD6F-CCCA9E134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11. SUTARYO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Kadus </a:t>
            </a:r>
            <a:r>
              <a:rPr lang="en-US" dirty="0" err="1"/>
              <a:t>Melikan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Alamat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Melikan</a:t>
            </a:r>
            <a:r>
              <a:rPr lang="en-US" dirty="0"/>
              <a:t> Rt 001 </a:t>
            </a:r>
            <a:r>
              <a:rPr lang="en-US" dirty="0" err="1"/>
              <a:t>Rw</a:t>
            </a:r>
            <a:r>
              <a:rPr lang="en-US" dirty="0"/>
              <a:t> 007</a:t>
            </a:r>
          </a:p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menampu</a:t>
            </a:r>
            <a:r>
              <a:rPr lang="en-US" dirty="0"/>
              <a:t> </a:t>
            </a:r>
            <a:r>
              <a:rPr lang="en-US" dirty="0" err="1"/>
              <a:t>Dukuh</a:t>
            </a:r>
            <a:r>
              <a:rPr lang="en-US" dirty="0"/>
              <a:t> </a:t>
            </a:r>
            <a:r>
              <a:rPr lang="en-US" dirty="0" err="1"/>
              <a:t>Melikan</a:t>
            </a:r>
            <a:r>
              <a:rPr lang="en-US" dirty="0"/>
              <a:t> 001, </a:t>
            </a:r>
            <a:r>
              <a:rPr lang="en-US" dirty="0" err="1"/>
              <a:t>Melikan</a:t>
            </a:r>
            <a:r>
              <a:rPr lang="en-US" dirty="0"/>
              <a:t> 002, </a:t>
            </a:r>
            <a:r>
              <a:rPr lang="en-US" dirty="0" err="1"/>
              <a:t>Kembanggede</a:t>
            </a:r>
            <a:r>
              <a:rPr lang="en-US" dirty="0"/>
              <a:t>, </a:t>
            </a:r>
            <a:r>
              <a:rPr lang="en-US" dirty="0" err="1"/>
              <a:t>Sokorejo</a:t>
            </a:r>
            <a:r>
              <a:rPr lang="en-US" dirty="0"/>
              <a:t>, </a:t>
            </a:r>
            <a:r>
              <a:rPr lang="en-US" dirty="0" err="1"/>
              <a:t>Tanggal</a:t>
            </a:r>
            <a:r>
              <a:rPr lang="en-US" dirty="0"/>
              <a:t>, </a:t>
            </a:r>
            <a:r>
              <a:rPr lang="en-US" dirty="0" err="1"/>
              <a:t>Geger</a:t>
            </a:r>
            <a:r>
              <a:rPr lang="en-US" dirty="0"/>
              <a:t> 001 dan </a:t>
            </a:r>
            <a:r>
              <a:rPr lang="en-US" dirty="0" err="1"/>
              <a:t>Geger</a:t>
            </a:r>
            <a:r>
              <a:rPr lang="en-US" dirty="0"/>
              <a:t> 002.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81609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51D74-53B2-64D2-AFAC-F2EE305DF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SINGKAT PEJABAT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AFAED-CA99-1E65-F211-6634ABCA0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12. DALIYO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kadus</a:t>
            </a:r>
            <a:r>
              <a:rPr lang="en-US" dirty="0"/>
              <a:t> </a:t>
            </a:r>
            <a:r>
              <a:rPr lang="en-US" dirty="0" err="1"/>
              <a:t>Tlobo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Alamat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Karangbangun</a:t>
            </a:r>
            <a:r>
              <a:rPr lang="en-US" dirty="0"/>
              <a:t> Rt 001 </a:t>
            </a:r>
            <a:r>
              <a:rPr lang="en-US" dirty="0" err="1"/>
              <a:t>Rw</a:t>
            </a:r>
            <a:r>
              <a:rPr lang="en-US" dirty="0"/>
              <a:t> 010</a:t>
            </a:r>
          </a:p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menampu</a:t>
            </a:r>
            <a:r>
              <a:rPr lang="en-US" dirty="0"/>
              <a:t> </a:t>
            </a:r>
            <a:r>
              <a:rPr lang="en-US" dirty="0" err="1"/>
              <a:t>Dukuh</a:t>
            </a:r>
            <a:r>
              <a:rPr lang="en-US" dirty="0"/>
              <a:t> </a:t>
            </a:r>
            <a:r>
              <a:rPr lang="en-US" dirty="0" err="1"/>
              <a:t>Tlobo</a:t>
            </a:r>
            <a:r>
              <a:rPr lang="en-US" dirty="0"/>
              <a:t> 001, </a:t>
            </a:r>
            <a:r>
              <a:rPr lang="en-US" dirty="0" err="1"/>
              <a:t>Tlobo</a:t>
            </a:r>
            <a:r>
              <a:rPr lang="en-US" dirty="0"/>
              <a:t> 002, </a:t>
            </a:r>
            <a:r>
              <a:rPr lang="en-US" dirty="0" err="1"/>
              <a:t>Karangbangun</a:t>
            </a:r>
            <a:r>
              <a:rPr lang="en-US" dirty="0"/>
              <a:t> 001, </a:t>
            </a:r>
            <a:r>
              <a:rPr lang="en-US" dirty="0" err="1"/>
              <a:t>Karangbangun</a:t>
            </a:r>
            <a:r>
              <a:rPr lang="en-US" dirty="0"/>
              <a:t> 002, </a:t>
            </a:r>
            <a:r>
              <a:rPr lang="en-US" dirty="0" err="1"/>
              <a:t>Sidorejo</a:t>
            </a:r>
            <a:r>
              <a:rPr lang="en-US" dirty="0"/>
              <a:t> 001 dan </a:t>
            </a:r>
            <a:r>
              <a:rPr lang="en-US" dirty="0" err="1"/>
              <a:t>Sidorejo</a:t>
            </a:r>
            <a:r>
              <a:rPr lang="en-US" dirty="0"/>
              <a:t> 002.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63070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D25D4-86BD-0B5A-CA1D-EF095A37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SINGKAT PEJABAT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ACE3D-9B17-30AE-5712-777B6DD9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13. BILTON FERNANDO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kadus</a:t>
            </a:r>
            <a:r>
              <a:rPr lang="en-US" dirty="0"/>
              <a:t> Guntur</a:t>
            </a:r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Alamat </a:t>
            </a:r>
            <a:r>
              <a:rPr lang="en-US" dirty="0" err="1"/>
              <a:t>Rumah</a:t>
            </a:r>
            <a:r>
              <a:rPr lang="en-US" dirty="0"/>
              <a:t> Guntur Lor Rt 004 </a:t>
            </a:r>
            <a:r>
              <a:rPr lang="en-US" dirty="0" err="1"/>
              <a:t>Rw</a:t>
            </a:r>
            <a:r>
              <a:rPr lang="en-US" dirty="0"/>
              <a:t> 012</a:t>
            </a:r>
          </a:p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menampu</a:t>
            </a:r>
            <a:r>
              <a:rPr lang="en-US" dirty="0"/>
              <a:t> </a:t>
            </a:r>
            <a:r>
              <a:rPr lang="en-US" dirty="0" err="1"/>
              <a:t>Dukuh</a:t>
            </a:r>
            <a:r>
              <a:rPr lang="en-US" dirty="0"/>
              <a:t> Guntur Lor, Guntur </a:t>
            </a:r>
            <a:r>
              <a:rPr lang="en-US" dirty="0" err="1"/>
              <a:t>Kidul</a:t>
            </a:r>
            <a:r>
              <a:rPr lang="en-US" dirty="0"/>
              <a:t>, </a:t>
            </a:r>
            <a:r>
              <a:rPr lang="en-US" dirty="0" err="1"/>
              <a:t>Sekucing</a:t>
            </a:r>
            <a:r>
              <a:rPr lang="en-US" dirty="0"/>
              <a:t>, </a:t>
            </a:r>
            <a:r>
              <a:rPr lang="en-US" dirty="0" err="1"/>
              <a:t>Nglundo</a:t>
            </a:r>
            <a:r>
              <a:rPr lang="en-US" dirty="0"/>
              <a:t> dan </a:t>
            </a:r>
            <a:r>
              <a:rPr lang="en-US" dirty="0" err="1"/>
              <a:t>Mlokolegi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4466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00869-BEA7-EADD-A0E2-E881060C7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Visi</a:t>
            </a:r>
            <a:r>
              <a:rPr lang="en-US" dirty="0"/>
              <a:t> dan </a:t>
            </a:r>
            <a:r>
              <a:rPr lang="en-US" dirty="0" err="1"/>
              <a:t>Misi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CEAC9-DB91-16CD-260A-2D36F08E78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Visi</a:t>
            </a:r>
            <a:endParaRPr lang="en-US" dirty="0"/>
          </a:p>
          <a:p>
            <a:pPr marL="0" indent="0">
              <a:buNone/>
            </a:pPr>
            <a:r>
              <a:rPr lang="en-ID" dirty="0"/>
              <a:t>-</a:t>
            </a:r>
            <a:r>
              <a:rPr lang="en-ID" dirty="0" err="1"/>
              <a:t>Terwujudnya</a:t>
            </a:r>
            <a:r>
              <a:rPr lang="en-ID" dirty="0"/>
              <a:t> </a:t>
            </a:r>
            <a:r>
              <a:rPr lang="en-ID" dirty="0" err="1"/>
              <a:t>tatpemerintahan</a:t>
            </a:r>
            <a:r>
              <a:rPr lang="en-ID" dirty="0"/>
              <a:t> </a:t>
            </a:r>
            <a:r>
              <a:rPr lang="en-ID" dirty="0" err="1"/>
              <a:t>Desa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 Dan </a:t>
            </a:r>
            <a:r>
              <a:rPr lang="en-ID" dirty="0" err="1"/>
              <a:t>Meningkatnya</a:t>
            </a:r>
            <a:r>
              <a:rPr lang="en-ID" dirty="0"/>
              <a:t> </a:t>
            </a:r>
            <a:r>
              <a:rPr lang="en-ID" dirty="0" err="1"/>
              <a:t>Kesejahteraan</a:t>
            </a:r>
            <a:r>
              <a:rPr lang="en-ID" dirty="0"/>
              <a:t> Rakyat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7E101-B161-DA33-49A8-E76FDE0003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Misi</a:t>
            </a:r>
            <a:endParaRPr lang="en-US" dirty="0"/>
          </a:p>
          <a:p>
            <a:pPr marL="0" indent="0">
              <a:buNone/>
            </a:pPr>
            <a:r>
              <a:rPr lang="en-ID" dirty="0"/>
              <a:t>-Pembangunan </a:t>
            </a:r>
            <a:r>
              <a:rPr lang="en-ID" dirty="0" err="1"/>
              <a:t>Infrastruktur</a:t>
            </a:r>
            <a:r>
              <a:rPr lang="en-ID" dirty="0"/>
              <a:t> </a:t>
            </a:r>
            <a:r>
              <a:rPr lang="en-ID" dirty="0" err="1"/>
              <a:t>menyeluruh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-</a:t>
            </a:r>
            <a:r>
              <a:rPr lang="en-ID" dirty="0" err="1"/>
              <a:t>Peningkatan</a:t>
            </a:r>
            <a:r>
              <a:rPr lang="en-ID" dirty="0"/>
              <a:t> </a:t>
            </a:r>
            <a:r>
              <a:rPr lang="en-ID" dirty="0" err="1"/>
              <a:t>Kualitas</a:t>
            </a:r>
            <a:r>
              <a:rPr lang="en-ID" dirty="0"/>
              <a:t> </a:t>
            </a:r>
            <a:r>
              <a:rPr lang="en-ID" dirty="0" err="1"/>
              <a:t>Keagamaan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peningkatan</a:t>
            </a:r>
            <a:r>
              <a:rPr lang="en-ID" dirty="0"/>
              <a:t> Sarana Dan </a:t>
            </a:r>
            <a:r>
              <a:rPr lang="en-ID" dirty="0" err="1"/>
              <a:t>Prasarana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-</a:t>
            </a:r>
            <a:r>
              <a:rPr lang="en-ID" dirty="0" err="1"/>
              <a:t>Menggerakkan</a:t>
            </a:r>
            <a:r>
              <a:rPr lang="en-ID" dirty="0"/>
              <a:t> Ekonomi </a:t>
            </a:r>
            <a:r>
              <a:rPr lang="en-ID" dirty="0" err="1"/>
              <a:t>Kerakyatan</a:t>
            </a:r>
            <a:r>
              <a:rPr lang="en-ID" dirty="0"/>
              <a:t> Dan </a:t>
            </a:r>
            <a:r>
              <a:rPr lang="en-ID" dirty="0" err="1"/>
              <a:t>Memperdayakan</a:t>
            </a:r>
            <a:r>
              <a:rPr lang="en-ID" dirty="0"/>
              <a:t> </a:t>
            </a:r>
            <a:r>
              <a:rPr lang="en-ID" dirty="0" err="1"/>
              <a:t>Bumdes</a:t>
            </a:r>
            <a:r>
              <a:rPr lang="en-ID" dirty="0"/>
              <a:t>,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Tani</a:t>
            </a:r>
            <a:r>
              <a:rPr lang="en-ID" dirty="0"/>
              <a:t>, </a:t>
            </a:r>
            <a:r>
              <a:rPr lang="en-ID" dirty="0" err="1"/>
              <a:t>Kelompok</a:t>
            </a:r>
            <a:r>
              <a:rPr lang="en-ID" dirty="0"/>
              <a:t> Usaha Bersama (UB</a:t>
            </a:r>
            <a:r>
              <a:rPr lang="en-ID"/>
              <a:t>) Dan </a:t>
            </a:r>
            <a:r>
              <a:rPr lang="en-ID" dirty="0" err="1"/>
              <a:t>Kelompok</a:t>
            </a:r>
            <a:r>
              <a:rPr lang="en-ID" dirty="0"/>
              <a:t> Usaha UMKM</a:t>
            </a:r>
          </a:p>
          <a:p>
            <a:pPr marL="0" indent="0">
              <a:buNone/>
            </a:pPr>
            <a:r>
              <a:rPr lang="en-ID" dirty="0"/>
              <a:t>-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Masyaraka</a:t>
            </a:r>
            <a:r>
              <a:rPr lang="en-ID" dirty="0"/>
              <a:t> Yang </a:t>
            </a:r>
            <a:r>
              <a:rPr lang="en-ID" dirty="0" err="1"/>
              <a:t>Mudah</a:t>
            </a:r>
            <a:r>
              <a:rPr lang="en-ID" dirty="0"/>
              <a:t> Dan </a:t>
            </a:r>
            <a:r>
              <a:rPr lang="en-ID" dirty="0" err="1"/>
              <a:t>Transparan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-</a:t>
            </a:r>
            <a:r>
              <a:rPr lang="en-ID" dirty="0" err="1"/>
              <a:t>Pemberdayaan</a:t>
            </a:r>
            <a:r>
              <a:rPr lang="en-ID" dirty="0"/>
              <a:t> Dan </a:t>
            </a:r>
            <a:r>
              <a:rPr lang="en-ID" dirty="0" err="1"/>
              <a:t>Mengikut</a:t>
            </a:r>
            <a:r>
              <a:rPr lang="en-ID" dirty="0"/>
              <a:t> </a:t>
            </a:r>
            <a:r>
              <a:rPr lang="en-ID" dirty="0" err="1"/>
              <a:t>Sertakan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Lembaga </a:t>
            </a:r>
            <a:r>
              <a:rPr lang="en-ID" dirty="0" err="1"/>
              <a:t>Desa</a:t>
            </a:r>
            <a:r>
              <a:rPr lang="en-ID" dirty="0"/>
              <a:t> Dan </a:t>
            </a:r>
            <a:r>
              <a:rPr lang="en-ID" dirty="0" err="1"/>
              <a:t>Ormas</a:t>
            </a:r>
            <a:r>
              <a:rPr lang="en-ID" dirty="0"/>
              <a:t> (BPD, LPMD, RT, RW KARANGTARUNA, LINMAS, PKK, Dan TOKOH MASYARAKAT)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Memajukan</a:t>
            </a:r>
            <a:r>
              <a:rPr lang="en-ID" dirty="0"/>
              <a:t> </a:t>
            </a:r>
            <a:r>
              <a:rPr lang="en-ID" dirty="0" err="1"/>
              <a:t>Desa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-</a:t>
            </a:r>
            <a:r>
              <a:rPr lang="en-ID" dirty="0" err="1"/>
              <a:t>Memfungsikan</a:t>
            </a:r>
            <a:r>
              <a:rPr lang="en-ID" dirty="0"/>
              <a:t> </a:t>
            </a:r>
            <a:r>
              <a:rPr lang="en-ID" dirty="0" err="1"/>
              <a:t>Prangkat</a:t>
            </a:r>
            <a:r>
              <a:rPr lang="en-ID" dirty="0"/>
              <a:t> </a:t>
            </a:r>
            <a:r>
              <a:rPr lang="en-ID" dirty="0" err="1"/>
              <a:t>Desa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Pokok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( </a:t>
            </a:r>
            <a:r>
              <a:rPr lang="en-ID" dirty="0" err="1"/>
              <a:t>Tupoksi</a:t>
            </a:r>
            <a:r>
              <a:rPr lang="en-ID" dirty="0"/>
              <a:t>) Masing-Masing,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Bendahara</a:t>
            </a:r>
            <a:r>
              <a:rPr lang="en-ID" dirty="0"/>
              <a:t> </a:t>
            </a:r>
            <a:r>
              <a:rPr lang="en-ID" dirty="0" err="1"/>
              <a:t>Desa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Pengelola</a:t>
            </a:r>
            <a:r>
              <a:rPr lang="en-ID" dirty="0"/>
              <a:t> </a:t>
            </a:r>
            <a:r>
              <a:rPr lang="en-ID" dirty="0" err="1"/>
              <a:t>Keuangan</a:t>
            </a:r>
            <a:r>
              <a:rPr lang="en-ID" dirty="0"/>
              <a:t> </a:t>
            </a:r>
            <a:r>
              <a:rPr lang="en-ID" dirty="0" err="1"/>
              <a:t>Desa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Saya </a:t>
            </a:r>
            <a:r>
              <a:rPr lang="en-ID" dirty="0" err="1"/>
              <a:t>Tangani</a:t>
            </a:r>
            <a:r>
              <a:rPr lang="en-ID" dirty="0"/>
              <a:t> </a:t>
            </a:r>
            <a:r>
              <a:rPr lang="en-ID" dirty="0" err="1"/>
              <a:t>Sendiri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225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44B84-9039-B0E7-5246-2DD518C2C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dan </a:t>
            </a:r>
            <a:r>
              <a:rPr lang="en-US" dirty="0" err="1"/>
              <a:t>Fungsi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066D3-8974-2010-C4A0-12EB0F2FB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menyelenggarakan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Pemerintahan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Desa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seperti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tata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praja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Pemerintahan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penetapan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peraturan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di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desa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pembinaan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masalah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pertanahan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pembinaan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ketentraman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dan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ketertiban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melakukan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upaya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perlindungan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masyarakat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,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administrasi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kependudukan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, dan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penataan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serta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ID" b="0" i="0" dirty="0" err="1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pengelolaan</a:t>
            </a:r>
            <a:r>
              <a:rPr lang="en-ID" b="0" i="0" dirty="0">
                <a:solidFill>
                  <a:srgbClr val="555555"/>
                </a:solidFill>
                <a:effectLst/>
                <a:latin typeface="Open Sans" panose="020B0604020202020204" pitchFamily="34" charset="0"/>
              </a:rPr>
              <a:t> wilayah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296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B969CDB-BE6E-EF8B-8C80-923C647C7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8612949"/>
              </p:ext>
            </p:extLst>
          </p:nvPr>
        </p:nvGraphicFramePr>
        <p:xfrm>
          <a:off x="406400" y="719666"/>
          <a:ext cx="9753600" cy="5274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45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46F5E-8871-8C04-B2BE-F521CF2EC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SINGKAT PEJABAT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3621F-49D1-E7DC-1350-59BAE4ED9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WALUYO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Ngargoyoso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masa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2019 – 2025</a:t>
            </a:r>
          </a:p>
          <a:p>
            <a:pPr marL="0" indent="0">
              <a:buNone/>
            </a:pPr>
            <a:r>
              <a:rPr lang="en-US" dirty="0"/>
              <a:t>Alamat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Ngargoyoso</a:t>
            </a:r>
            <a:r>
              <a:rPr lang="en-US" dirty="0"/>
              <a:t> Rt 001 </a:t>
            </a:r>
            <a:r>
              <a:rPr lang="en-US" dirty="0" err="1"/>
              <a:t>Rw</a:t>
            </a:r>
            <a:r>
              <a:rPr lang="en-US" dirty="0"/>
              <a:t> 003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Ngargoyoso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6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78554-EB1D-91C2-7EC5-F632A6E6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SINGKAT PEJABAT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DD259-FD44-282F-001C-27DBFDF60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SUNARTO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Sekretaris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Ngargoyoso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Alamat </a:t>
            </a:r>
            <a:r>
              <a:rPr lang="en-US" dirty="0" err="1"/>
              <a:t>Rumah</a:t>
            </a:r>
            <a:r>
              <a:rPr lang="en-US" dirty="0"/>
              <a:t> Cale Rt 002 </a:t>
            </a:r>
            <a:r>
              <a:rPr lang="en-US" dirty="0" err="1"/>
              <a:t>Rw</a:t>
            </a:r>
            <a:r>
              <a:rPr lang="en-US" dirty="0"/>
              <a:t> 003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5048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F642-A6C8-9DF5-DEA6-B6F887BBF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SINGKAT PEJABAT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6E709-949E-ABBC-3C78-8C5D27A6E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SULARNI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Kaur TU dan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Ngargoyoso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Alamat </a:t>
            </a:r>
            <a:r>
              <a:rPr lang="en-US" dirty="0" err="1"/>
              <a:t>Rumah</a:t>
            </a:r>
            <a:r>
              <a:rPr lang="en-ID" dirty="0"/>
              <a:t> </a:t>
            </a:r>
            <a:r>
              <a:rPr lang="en-ID" dirty="0" err="1"/>
              <a:t>Tobo</a:t>
            </a:r>
            <a:r>
              <a:rPr lang="en-ID" dirty="0"/>
              <a:t> Rt 001 </a:t>
            </a:r>
            <a:r>
              <a:rPr lang="en-ID" dirty="0" err="1"/>
              <a:t>Rw</a:t>
            </a:r>
            <a:r>
              <a:rPr lang="en-ID" dirty="0"/>
              <a:t> 009</a:t>
            </a:r>
          </a:p>
        </p:txBody>
      </p:sp>
    </p:spTree>
    <p:extLst>
      <p:ext uri="{BB962C8B-B14F-4D97-AF65-F5344CB8AC3E}">
        <p14:creationId xmlns:p14="http://schemas.microsoft.com/office/powerpoint/2010/main" val="314002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0481E-8503-7F4A-044F-4C0BF719B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SINGKAT PEJABAT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80C66-4D01-5DAD-1870-88CDA04BB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SRI WAHYUNI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Kaur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Ngargoyoso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Alamat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Maliawan</a:t>
            </a:r>
            <a:r>
              <a:rPr lang="en-US" dirty="0"/>
              <a:t> Rt 003 </a:t>
            </a:r>
            <a:r>
              <a:rPr lang="en-US" dirty="0" err="1"/>
              <a:t>Rw</a:t>
            </a:r>
            <a:r>
              <a:rPr lang="en-US" dirty="0"/>
              <a:t> 002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62029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EF5FA-F13A-21F3-103E-8EEC3254C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 SINGKAT PEJABAT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CF74B-5DB6-8E69-884F-708138EF8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TUNJUNG PRIHATIN</a:t>
            </a:r>
          </a:p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Kaur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Ngargoyoso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Dengan</a:t>
            </a:r>
            <a:r>
              <a:rPr lang="en-US" dirty="0"/>
              <a:t> Alamat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Tengklik</a:t>
            </a:r>
            <a:r>
              <a:rPr lang="en-US" dirty="0"/>
              <a:t> Rt 002 </a:t>
            </a:r>
            <a:r>
              <a:rPr lang="en-US" dirty="0" err="1"/>
              <a:t>Rw</a:t>
            </a:r>
            <a:r>
              <a:rPr lang="en-US" dirty="0"/>
              <a:t> 001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646804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219</TotalTime>
  <Words>562</Words>
  <Application>Microsoft Office PowerPoint</Application>
  <PresentationFormat>Widescreen</PresentationFormat>
  <Paragraphs>99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Open Sans</vt:lpstr>
      <vt:lpstr>Gallery</vt:lpstr>
      <vt:lpstr>KANTOR DESA NGARGOYOSO</vt:lpstr>
      <vt:lpstr>Visi dan Misi</vt:lpstr>
      <vt:lpstr>Tugas dan Fungsi</vt:lpstr>
      <vt:lpstr>PowerPoint Presentation</vt:lpstr>
      <vt:lpstr>PROFIL SINGKAT PEJABAT</vt:lpstr>
      <vt:lpstr>PROFIL SINGKAT PEJABAT</vt:lpstr>
      <vt:lpstr>PROFIL SINGKAT PEJABAT</vt:lpstr>
      <vt:lpstr>PROFIL SINGKAT PEJABAT</vt:lpstr>
      <vt:lpstr>PROFIL SINGKAT PEJABAT</vt:lpstr>
      <vt:lpstr>PROFIL SINGKAT PEJABAT</vt:lpstr>
      <vt:lpstr>PROFIL SINGKAT PEJABAT</vt:lpstr>
      <vt:lpstr>PROFIL SINGKAT PEJABAT</vt:lpstr>
      <vt:lpstr>PROFIL SINGKAT PEJABAT</vt:lpstr>
      <vt:lpstr>PROFIL SINGKAT PEJABAT</vt:lpstr>
      <vt:lpstr>PROFIL SINGKAT PEJABAT</vt:lpstr>
      <vt:lpstr>PROFIL SINGKAT PEJABAT</vt:lpstr>
      <vt:lpstr>PROFIL SINGKAT PEJABAT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KANTOR DESA NGARGOYOSO</dc:title>
  <dc:creator>lenovo</dc:creator>
  <cp:lastModifiedBy>lenovo</cp:lastModifiedBy>
  <cp:revision>18</cp:revision>
  <dcterms:created xsi:type="dcterms:W3CDTF">2023-03-01T01:52:55Z</dcterms:created>
  <dcterms:modified xsi:type="dcterms:W3CDTF">2023-03-03T02:26:30Z</dcterms:modified>
</cp:coreProperties>
</file>