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66" r:id="rId5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5" autoAdjust="0"/>
    <p:restoredTop sz="94597"/>
  </p:normalViewPr>
  <p:slideViewPr>
    <p:cSldViewPr snapToGrid="0" snapToObjects="1">
      <p:cViewPr varScale="1">
        <p:scale>
          <a:sx n="60" d="100"/>
          <a:sy n="60" d="100"/>
        </p:scale>
        <p:origin x="636" y="4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AA7F0-850B-4444-AE4A-283D39382EC1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08F73-4A07-43F1-B474-75881F38FF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02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占位符 14"/>
          <p:cNvSpPr>
            <a:spLocks noGrp="1"/>
          </p:cNvSpPr>
          <p:nvPr>
            <p:ph type="body" sz="quarter" idx="10" hasCustomPrompt="1"/>
          </p:nvPr>
        </p:nvSpPr>
        <p:spPr>
          <a:xfrm>
            <a:off x="1233017" y="293033"/>
            <a:ext cx="7235161" cy="61235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 b="1">
                <a:latin typeface="+mn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16" name="燕尾形 15"/>
          <p:cNvSpPr/>
          <p:nvPr userDrawn="1"/>
        </p:nvSpPr>
        <p:spPr>
          <a:xfrm>
            <a:off x="510283" y="293033"/>
            <a:ext cx="399885" cy="612353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7" name="燕尾形 16"/>
          <p:cNvSpPr/>
          <p:nvPr userDrawn="1"/>
        </p:nvSpPr>
        <p:spPr>
          <a:xfrm>
            <a:off x="744551" y="293033"/>
            <a:ext cx="399885" cy="612353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9" name="五边形 18"/>
          <p:cNvSpPr/>
          <p:nvPr userDrawn="1"/>
        </p:nvSpPr>
        <p:spPr>
          <a:xfrm>
            <a:off x="-18018" y="293033"/>
            <a:ext cx="646875" cy="612353"/>
          </a:xfrm>
          <a:prstGeom prst="homePlate">
            <a:avLst>
              <a:gd name="adj" fmla="val 30000"/>
            </a:avLst>
          </a:prstGeom>
          <a:solidFill>
            <a:srgbClr val="00BFC3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4" name="燕尾形 23"/>
          <p:cNvSpPr/>
          <p:nvPr userDrawn="1"/>
        </p:nvSpPr>
        <p:spPr>
          <a:xfrm>
            <a:off x="9477675" y="6079017"/>
            <a:ext cx="399885" cy="482087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5" name="燕尾形 24"/>
          <p:cNvSpPr/>
          <p:nvPr userDrawn="1"/>
        </p:nvSpPr>
        <p:spPr>
          <a:xfrm>
            <a:off x="9711943" y="6079017"/>
            <a:ext cx="399885" cy="482087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6" name="五边形 25"/>
          <p:cNvSpPr/>
          <p:nvPr userDrawn="1"/>
        </p:nvSpPr>
        <p:spPr>
          <a:xfrm>
            <a:off x="1" y="6079017"/>
            <a:ext cx="9596248" cy="482087"/>
          </a:xfrm>
          <a:custGeom>
            <a:avLst/>
            <a:gdLst/>
            <a:ahLst/>
            <a:cxnLst/>
            <a:rect l="l" t="t" r="r" b="b"/>
            <a:pathLst>
              <a:path w="7196249" h="644457">
                <a:moveTo>
                  <a:pt x="0" y="0"/>
                </a:moveTo>
                <a:lnTo>
                  <a:pt x="6711156" y="0"/>
                </a:lnTo>
                <a:lnTo>
                  <a:pt x="6897138" y="0"/>
                </a:lnTo>
                <a:lnTo>
                  <a:pt x="7050721" y="0"/>
                </a:lnTo>
                <a:lnTo>
                  <a:pt x="7196249" y="322229"/>
                </a:lnTo>
                <a:lnTo>
                  <a:pt x="7050721" y="644457"/>
                </a:lnTo>
                <a:lnTo>
                  <a:pt x="6897138" y="644457"/>
                </a:lnTo>
                <a:lnTo>
                  <a:pt x="6711156" y="644457"/>
                </a:lnTo>
                <a:lnTo>
                  <a:pt x="0" y="644457"/>
                </a:lnTo>
                <a:close/>
              </a:path>
            </a:pathLst>
          </a:custGeom>
          <a:solidFill>
            <a:srgbClr val="00BFC3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9" name="文本占位符 28"/>
          <p:cNvSpPr>
            <a:spLocks noGrp="1"/>
          </p:cNvSpPr>
          <p:nvPr>
            <p:ph type="body" sz="quarter" idx="11" hasCustomPrompt="1"/>
          </p:nvPr>
        </p:nvSpPr>
        <p:spPr>
          <a:xfrm>
            <a:off x="10112635" y="6079067"/>
            <a:ext cx="942039" cy="4826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3200" b="1">
                <a:solidFill>
                  <a:srgbClr val="103154"/>
                </a:solidFill>
                <a:latin typeface="+mn-lt"/>
              </a:defRPr>
            </a:lvl1pPr>
          </a:lstStyle>
          <a:p>
            <a:pPr lvl="0"/>
            <a:r>
              <a:rPr kumimoji="1" lang="en-US" altLang="zh-CN" sz="3200" b="1" dirty="0">
                <a:latin typeface="+mn-lt"/>
              </a:rPr>
              <a:t>01</a:t>
            </a:r>
            <a:endParaRPr kumimoji="1" lang="zh-CN" altLang="en-US" dirty="0"/>
          </a:p>
        </p:txBody>
      </p:sp>
      <p:sp>
        <p:nvSpPr>
          <p:cNvPr id="35" name="燕尾形 34"/>
          <p:cNvSpPr/>
          <p:nvPr userDrawn="1"/>
        </p:nvSpPr>
        <p:spPr>
          <a:xfrm flipH="1">
            <a:off x="11288942" y="6079631"/>
            <a:ext cx="399885" cy="482036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36" name="燕尾形 35"/>
          <p:cNvSpPr/>
          <p:nvPr userDrawn="1"/>
        </p:nvSpPr>
        <p:spPr>
          <a:xfrm flipH="1">
            <a:off x="11054674" y="6079631"/>
            <a:ext cx="399885" cy="482036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37" name="五边形 36"/>
          <p:cNvSpPr/>
          <p:nvPr userDrawn="1"/>
        </p:nvSpPr>
        <p:spPr>
          <a:xfrm flipH="1">
            <a:off x="11570253" y="6079631"/>
            <a:ext cx="646875" cy="482036"/>
          </a:xfrm>
          <a:prstGeom prst="homePlate">
            <a:avLst>
              <a:gd name="adj" fmla="val 40539"/>
            </a:avLst>
          </a:prstGeom>
          <a:solidFill>
            <a:srgbClr val="00BFC3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31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椭圆 35"/>
          <p:cNvSpPr/>
          <p:nvPr/>
        </p:nvSpPr>
        <p:spPr>
          <a:xfrm>
            <a:off x="3522321" y="1304295"/>
            <a:ext cx="1097211" cy="106215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 cmpd="sng">
            <a:solidFill>
              <a:schemeClr val="tx2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/>
          </a:p>
        </p:txBody>
      </p:sp>
      <p:sp>
        <p:nvSpPr>
          <p:cNvPr id="21" name="椭圆 35">
            <a:extLst>
              <a:ext uri="{FF2B5EF4-FFF2-40B4-BE49-F238E27FC236}">
                <a16:creationId xmlns:a16="http://schemas.microsoft.com/office/drawing/2014/main" id="{C17244F8-3B57-BC91-EB83-0DC5A7A224F0}"/>
              </a:ext>
            </a:extLst>
          </p:cNvPr>
          <p:cNvSpPr/>
          <p:nvPr/>
        </p:nvSpPr>
        <p:spPr>
          <a:xfrm>
            <a:off x="3707287" y="2630799"/>
            <a:ext cx="1097211" cy="106215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 cmpd="sng">
            <a:solidFill>
              <a:schemeClr val="tx2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FD409F-C2F4-73B4-F70B-D6B79592B3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40" t="36105" r="8072" b="45586"/>
          <a:stretch/>
        </p:blipFill>
        <p:spPr>
          <a:xfrm>
            <a:off x="4588866" y="1496109"/>
            <a:ext cx="2772223" cy="612353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33017" y="364274"/>
            <a:ext cx="8342498" cy="612353"/>
          </a:xfrm>
        </p:spPr>
        <p:txBody>
          <a:bodyPr/>
          <a:lstStyle/>
          <a:p>
            <a:r>
              <a:rPr kumimoji="1" lang="en-US" altLang="zh-CN" dirty="0"/>
              <a:t>STRUKTUR ORGANISASI PPID PELAKSANA DPUPR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71D892-1D42-602F-F73E-8DCED0D221F7}"/>
              </a:ext>
            </a:extLst>
          </p:cNvPr>
          <p:cNvSpPr/>
          <p:nvPr/>
        </p:nvSpPr>
        <p:spPr>
          <a:xfrm>
            <a:off x="5147352" y="1304818"/>
            <a:ext cx="1366463" cy="32819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haroni" panose="02010803020104030203" pitchFamily="2" charset="-79"/>
                <a:cs typeface="Aharoni" panose="02010803020104030203" pitchFamily="2" charset="-79"/>
              </a:rPr>
              <a:t>PENGARAH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2EF107-4496-44D1-0F8E-C3345457C90E}"/>
              </a:ext>
            </a:extLst>
          </p:cNvPr>
          <p:cNvSpPr txBox="1"/>
          <p:nvPr/>
        </p:nvSpPr>
        <p:spPr>
          <a:xfrm>
            <a:off x="4833674" y="1633009"/>
            <a:ext cx="23274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ASIHNO PURWADI, ST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F2F6DB8-C5E4-7113-475F-389F3BD0F07A}"/>
              </a:ext>
            </a:extLst>
          </p:cNvPr>
          <p:cNvCxnSpPr>
            <a:stCxn id="10" idx="2"/>
          </p:cNvCxnSpPr>
          <p:nvPr/>
        </p:nvCxnSpPr>
        <p:spPr>
          <a:xfrm flipH="1">
            <a:off x="5974977" y="2108462"/>
            <a:ext cx="1" cy="552612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32BA7F96-BE9E-1497-0694-F960A83613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40" t="36105" r="8072" b="45586"/>
          <a:stretch/>
        </p:blipFill>
        <p:spPr>
          <a:xfrm>
            <a:off x="4710682" y="2852912"/>
            <a:ext cx="2772223" cy="61235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93347D4-02B1-25F1-84B2-2B62B5322E08}"/>
              </a:ext>
            </a:extLst>
          </p:cNvPr>
          <p:cNvSpPr/>
          <p:nvPr/>
        </p:nvSpPr>
        <p:spPr>
          <a:xfrm>
            <a:off x="5269168" y="2688816"/>
            <a:ext cx="1511773" cy="32819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haroni" panose="02010803020104030203" pitchFamily="2" charset="-79"/>
                <a:cs typeface="Aharoni" panose="02010803020104030203" pitchFamily="2" charset="-79"/>
              </a:rPr>
              <a:t>PPID </a:t>
            </a:r>
            <a:r>
              <a:rPr lang="en-US" sz="1400" dirty="0" err="1">
                <a:latin typeface="Aharoni" panose="02010803020104030203" pitchFamily="2" charset="-79"/>
                <a:cs typeface="Aharoni" panose="02010803020104030203" pitchFamily="2" charset="-79"/>
              </a:rPr>
              <a:t>Pelaksana</a:t>
            </a:r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87A097-F9F7-69B8-4A5E-F5367C40B19C}"/>
              </a:ext>
            </a:extLst>
          </p:cNvPr>
          <p:cNvSpPr txBox="1"/>
          <p:nvPr/>
        </p:nvSpPr>
        <p:spPr>
          <a:xfrm>
            <a:off x="4863024" y="3010360"/>
            <a:ext cx="24055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1600" dirty="0">
                <a:latin typeface="Aharoni" panose="02010803020104030203" pitchFamily="2" charset="-79"/>
                <a:cs typeface="Aharoni" panose="02010803020104030203" pitchFamily="2" charset="-79"/>
              </a:rPr>
              <a:t>MARGONO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, S</a:t>
            </a:r>
            <a:r>
              <a:rPr lang="id-ID" sz="1600" dirty="0"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.,M</a:t>
            </a:r>
            <a:r>
              <a:rPr lang="id-ID" sz="1600" dirty="0"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F387B4F-6907-B439-8EE2-E49EB724EB14}"/>
              </a:ext>
            </a:extLst>
          </p:cNvPr>
          <p:cNvCxnSpPr>
            <a:cxnSpLocks/>
          </p:cNvCxnSpPr>
          <p:nvPr/>
        </p:nvCxnSpPr>
        <p:spPr>
          <a:xfrm>
            <a:off x="5974977" y="3506362"/>
            <a:ext cx="1" cy="108995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90C6330-8D49-67C8-3426-3678355EF0E7}"/>
              </a:ext>
            </a:extLst>
          </p:cNvPr>
          <p:cNvCxnSpPr>
            <a:cxnSpLocks/>
          </p:cNvCxnSpPr>
          <p:nvPr/>
        </p:nvCxnSpPr>
        <p:spPr>
          <a:xfrm>
            <a:off x="6096794" y="4131989"/>
            <a:ext cx="538839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椭圆 35">
            <a:extLst>
              <a:ext uri="{FF2B5EF4-FFF2-40B4-BE49-F238E27FC236}">
                <a16:creationId xmlns:a16="http://schemas.microsoft.com/office/drawing/2014/main" id="{7F524379-FBA8-6176-C79D-8C5EBD59D3EA}"/>
              </a:ext>
            </a:extLst>
          </p:cNvPr>
          <p:cNvSpPr/>
          <p:nvPr/>
        </p:nvSpPr>
        <p:spPr>
          <a:xfrm>
            <a:off x="6758680" y="3534162"/>
            <a:ext cx="1097211" cy="1062156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 cmpd="sng">
            <a:solidFill>
              <a:schemeClr val="tx2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B429FAA-4658-41E9-453A-F0BC706B720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40" t="36105" r="8072" b="45586"/>
          <a:stretch/>
        </p:blipFill>
        <p:spPr>
          <a:xfrm>
            <a:off x="7762075" y="3756275"/>
            <a:ext cx="2772223" cy="61235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08FDF7D-8E8D-3A35-6890-496093762C34}"/>
              </a:ext>
            </a:extLst>
          </p:cNvPr>
          <p:cNvSpPr/>
          <p:nvPr/>
        </p:nvSpPr>
        <p:spPr>
          <a:xfrm>
            <a:off x="8320561" y="3592179"/>
            <a:ext cx="1511773" cy="32819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haroni" panose="02010803020104030203" pitchFamily="2" charset="-79"/>
                <a:cs typeface="Aharoni" panose="02010803020104030203" pitchFamily="2" charset="-79"/>
              </a:rPr>
              <a:t>Sekretaris</a:t>
            </a:r>
            <a:r>
              <a:rPr lang="en-US" sz="1400" dirty="0">
                <a:latin typeface="Aharoni" panose="02010803020104030203" pitchFamily="2" charset="-79"/>
                <a:cs typeface="Aharoni" panose="02010803020104030203" pitchFamily="2" charset="-79"/>
              </a:rPr>
              <a:t> PPID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2C9E1B-D17B-8CC1-F1BA-6CC474EB82FC}"/>
              </a:ext>
            </a:extLst>
          </p:cNvPr>
          <p:cNvSpPr txBox="1"/>
          <p:nvPr/>
        </p:nvSpPr>
        <p:spPr>
          <a:xfrm>
            <a:off x="8089079" y="3934271"/>
            <a:ext cx="20720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HARTONO, SE., MM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A54B3B9-05D4-82BE-6920-4805C1BD1F6B}"/>
              </a:ext>
            </a:extLst>
          </p:cNvPr>
          <p:cNvGrpSpPr/>
          <p:nvPr/>
        </p:nvGrpSpPr>
        <p:grpSpPr>
          <a:xfrm>
            <a:off x="1325366" y="4712415"/>
            <a:ext cx="9370032" cy="428088"/>
            <a:chOff x="1335640" y="4712415"/>
            <a:chExt cx="9370032" cy="428088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9EA5527-600F-DDF8-C9F7-1D19B2588826}"/>
                </a:ext>
              </a:extLst>
            </p:cNvPr>
            <p:cNvCxnSpPr/>
            <p:nvPr/>
          </p:nvCxnSpPr>
          <p:spPr>
            <a:xfrm>
              <a:off x="1335640" y="4726113"/>
              <a:ext cx="9370032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8FCC0E7-753F-C989-BD33-EDD62D5D05D5}"/>
                </a:ext>
              </a:extLst>
            </p:cNvPr>
            <p:cNvCxnSpPr>
              <a:cxnSpLocks/>
            </p:cNvCxnSpPr>
            <p:nvPr/>
          </p:nvCxnSpPr>
          <p:spPr>
            <a:xfrm>
              <a:off x="1335640" y="4715839"/>
              <a:ext cx="0" cy="400691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A9274C8F-B1A2-64C8-B92A-52BDD9868690}"/>
                </a:ext>
              </a:extLst>
            </p:cNvPr>
            <p:cNvCxnSpPr>
              <a:cxnSpLocks/>
            </p:cNvCxnSpPr>
            <p:nvPr/>
          </p:nvCxnSpPr>
          <p:spPr>
            <a:xfrm>
              <a:off x="5997381" y="4739812"/>
              <a:ext cx="0" cy="400691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83DD2544-946F-0E38-53E8-617106D74A8E}"/>
                </a:ext>
              </a:extLst>
            </p:cNvPr>
            <p:cNvCxnSpPr>
              <a:cxnSpLocks/>
            </p:cNvCxnSpPr>
            <p:nvPr/>
          </p:nvCxnSpPr>
          <p:spPr>
            <a:xfrm>
              <a:off x="10700218" y="4712415"/>
              <a:ext cx="0" cy="400691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Picture 53">
            <a:extLst>
              <a:ext uri="{FF2B5EF4-FFF2-40B4-BE49-F238E27FC236}">
                <a16:creationId xmlns:a16="http://schemas.microsoft.com/office/drawing/2014/main" id="{7F0F2795-EDC6-4123-1F07-C883EE3174A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8661" b="34837"/>
          <a:stretch/>
        </p:blipFill>
        <p:spPr>
          <a:xfrm>
            <a:off x="141129" y="5245106"/>
            <a:ext cx="3949436" cy="848759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9BD50C39-194D-6990-9C64-96F5CF9F891E}"/>
              </a:ext>
            </a:extLst>
          </p:cNvPr>
          <p:cNvSpPr txBox="1"/>
          <p:nvPr/>
        </p:nvSpPr>
        <p:spPr>
          <a:xfrm>
            <a:off x="432795" y="5425104"/>
            <a:ext cx="32451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Bidang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Pelayanan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Informasi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dan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Dokumentasi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F3E1550A-96E5-8452-8F73-A084834F510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8661" b="34837"/>
          <a:stretch/>
        </p:blipFill>
        <p:spPr>
          <a:xfrm>
            <a:off x="4225125" y="5222182"/>
            <a:ext cx="3949436" cy="848759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C0D35C5F-047D-EF38-88D6-F88F3F486B95}"/>
              </a:ext>
            </a:extLst>
          </p:cNvPr>
          <p:cNvSpPr txBox="1"/>
          <p:nvPr/>
        </p:nvSpPr>
        <p:spPr>
          <a:xfrm>
            <a:off x="4619532" y="5402180"/>
            <a:ext cx="32451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Bidang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Pengolahan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Data dan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Klasifikasi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Informasi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70A3F6D-B706-2DA4-C170-F1F5102DB23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8661" b="34837"/>
          <a:stretch/>
        </p:blipFill>
        <p:spPr>
          <a:xfrm>
            <a:off x="8443682" y="5222716"/>
            <a:ext cx="3949436" cy="848759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FC34344B-C429-BA0F-8FA5-8254B83877F3}"/>
              </a:ext>
            </a:extLst>
          </p:cNvPr>
          <p:cNvSpPr txBox="1"/>
          <p:nvPr/>
        </p:nvSpPr>
        <p:spPr>
          <a:xfrm>
            <a:off x="8981925" y="5402714"/>
            <a:ext cx="28230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Bidang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Fasilitas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Sengketa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Informasi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219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64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700</TotalTime>
  <Words>42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Century Gothic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Office PLUS</dc:creator>
  <cp:keywords/>
  <dc:description/>
  <cp:lastModifiedBy>USER</cp:lastModifiedBy>
  <cp:revision>79</cp:revision>
  <dcterms:created xsi:type="dcterms:W3CDTF">2010-04-12T23:12:02Z</dcterms:created>
  <dcterms:modified xsi:type="dcterms:W3CDTF">2023-11-13T04:04:46Z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