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65" r:id="rId8"/>
    <p:sldId id="259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fan Aff" initials="IA" lastIdx="1" clrIdx="0">
    <p:extLst>
      <p:ext uri="{19B8F6BF-5375-455C-9EA6-DF929625EA0E}">
        <p15:presenceInfo xmlns:p15="http://schemas.microsoft.com/office/powerpoint/2012/main" userId="6c889f9f1aa300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11T11:27:38.253" idx="1">
    <p:pos x="3875" y="2512"/>
    <p:text>bapak,ibu,istri/suami,anak,mertua atau menantu meninggal dunia atau melangsungkan pernikahan pertama</p:text>
    <p:extLst>
      <p:ext uri="{C676402C-5697-4E1C-873F-D02D1690AC5C}">
        <p15:threadingInfo xmlns:p15="http://schemas.microsoft.com/office/powerpoint/2012/main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EF858D-C048-4826-83EC-B9A6A6A9160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2DC002D-0902-4A1E-A3DF-A24E4F776D5F}">
      <dgm:prSet phldrT="[Text]" custT="1"/>
      <dgm:spPr/>
      <dgm:t>
        <a:bodyPr/>
        <a:lstStyle/>
        <a:p>
          <a:pPr algn="l"/>
          <a:r>
            <a:rPr lang="en-US" sz="2000" dirty="0"/>
            <a:t>CUTI PERANGKAT DESA</a:t>
          </a:r>
          <a:endParaRPr lang="en-ID" sz="2000" dirty="0"/>
        </a:p>
      </dgm:t>
    </dgm:pt>
    <dgm:pt modelId="{A83D15C1-F7E0-4D37-8637-00AAC1810167}" type="parTrans" cxnId="{79A843BB-C428-4FA9-856F-1F08A1C4B40A}">
      <dgm:prSet/>
      <dgm:spPr/>
      <dgm:t>
        <a:bodyPr/>
        <a:lstStyle/>
        <a:p>
          <a:endParaRPr lang="en-ID" sz="2000"/>
        </a:p>
      </dgm:t>
    </dgm:pt>
    <dgm:pt modelId="{EC248859-39CC-4B67-8C3B-1824E6D20370}" type="sibTrans" cxnId="{79A843BB-C428-4FA9-856F-1F08A1C4B40A}">
      <dgm:prSet/>
      <dgm:spPr/>
      <dgm:t>
        <a:bodyPr/>
        <a:lstStyle/>
        <a:p>
          <a:endParaRPr lang="en-ID" sz="2000"/>
        </a:p>
      </dgm:t>
    </dgm:pt>
    <dgm:pt modelId="{DFF23A27-B5FC-4550-872B-A1C54AFE1264}">
      <dgm:prSet phldrT="[Text]" phldr="1" custT="1"/>
      <dgm:spPr/>
      <dgm:t>
        <a:bodyPr/>
        <a:lstStyle/>
        <a:p>
          <a:endParaRPr lang="en-ID" sz="2000"/>
        </a:p>
      </dgm:t>
    </dgm:pt>
    <dgm:pt modelId="{67395890-930C-49E4-82FE-49905C5906A4}" type="parTrans" cxnId="{CF78C766-F81A-42DF-87D1-ED124A32B013}">
      <dgm:prSet/>
      <dgm:spPr/>
      <dgm:t>
        <a:bodyPr/>
        <a:lstStyle/>
        <a:p>
          <a:endParaRPr lang="en-ID" sz="2000"/>
        </a:p>
      </dgm:t>
    </dgm:pt>
    <dgm:pt modelId="{5A88CBFD-A32C-4B65-930E-31B4C043291B}" type="sibTrans" cxnId="{CF78C766-F81A-42DF-87D1-ED124A32B013}">
      <dgm:prSet/>
      <dgm:spPr/>
      <dgm:t>
        <a:bodyPr/>
        <a:lstStyle/>
        <a:p>
          <a:endParaRPr lang="en-ID" sz="2000"/>
        </a:p>
      </dgm:t>
    </dgm:pt>
    <dgm:pt modelId="{F4B1DB97-3C06-474B-802A-41CEFAE3451A}">
      <dgm:prSet phldrT="[Text]" custT="1"/>
      <dgm:spPr/>
      <dgm:t>
        <a:bodyPr/>
        <a:lstStyle/>
        <a:p>
          <a:r>
            <a:rPr lang="en-US" sz="2000" dirty="0"/>
            <a:t>CUTI SAKIT</a:t>
          </a:r>
          <a:endParaRPr lang="en-ID" sz="2000" dirty="0"/>
        </a:p>
      </dgm:t>
    </dgm:pt>
    <dgm:pt modelId="{DCA5B3D0-F4CC-4C33-8CB8-7D0E493A4A35}" type="parTrans" cxnId="{1E25185E-2E0B-4D11-A1D2-24EF4173693D}">
      <dgm:prSet/>
      <dgm:spPr/>
      <dgm:t>
        <a:bodyPr/>
        <a:lstStyle/>
        <a:p>
          <a:endParaRPr lang="en-ID" sz="2000"/>
        </a:p>
      </dgm:t>
    </dgm:pt>
    <dgm:pt modelId="{6ACEB743-89F0-4B0C-80F7-66287771315B}" type="sibTrans" cxnId="{1E25185E-2E0B-4D11-A1D2-24EF4173693D}">
      <dgm:prSet/>
      <dgm:spPr/>
      <dgm:t>
        <a:bodyPr/>
        <a:lstStyle/>
        <a:p>
          <a:endParaRPr lang="en-ID" sz="2000"/>
        </a:p>
      </dgm:t>
    </dgm:pt>
    <dgm:pt modelId="{16B8A6DE-6085-4B52-9179-D391297C15BC}">
      <dgm:prSet phldrT="[Text]" custT="1"/>
      <dgm:spPr/>
      <dgm:t>
        <a:bodyPr/>
        <a:lstStyle/>
        <a:p>
          <a:pPr algn="l"/>
          <a:r>
            <a:rPr lang="en-US" sz="2000" dirty="0"/>
            <a:t>  CUTI BESAR</a:t>
          </a:r>
          <a:endParaRPr lang="en-ID" sz="2000" dirty="0"/>
        </a:p>
      </dgm:t>
    </dgm:pt>
    <dgm:pt modelId="{11BACE6A-F074-4B15-8E5A-7CFCC87BAF29}" type="parTrans" cxnId="{B54B2F46-6FC5-4971-961E-E6A1A0DD8CD7}">
      <dgm:prSet/>
      <dgm:spPr/>
      <dgm:t>
        <a:bodyPr/>
        <a:lstStyle/>
        <a:p>
          <a:endParaRPr lang="en-ID" sz="2000"/>
        </a:p>
      </dgm:t>
    </dgm:pt>
    <dgm:pt modelId="{676FA18B-E2C3-4A4E-B3AA-B0BD697F8D77}" type="sibTrans" cxnId="{B54B2F46-6FC5-4971-961E-E6A1A0DD8CD7}">
      <dgm:prSet/>
      <dgm:spPr/>
      <dgm:t>
        <a:bodyPr/>
        <a:lstStyle/>
        <a:p>
          <a:endParaRPr lang="en-ID" sz="2000"/>
        </a:p>
      </dgm:t>
    </dgm:pt>
    <dgm:pt modelId="{E33C943C-B080-4DF5-9D6D-16DE2F7995B1}">
      <dgm:prSet phldrT="[Text]" custT="1"/>
      <dgm:spPr/>
      <dgm:t>
        <a:bodyPr/>
        <a:lstStyle/>
        <a:p>
          <a:r>
            <a:rPr lang="en-US" sz="2000" dirty="0"/>
            <a:t>  CUTI BERSALIN</a:t>
          </a:r>
          <a:endParaRPr lang="en-ID" sz="2000" dirty="0"/>
        </a:p>
      </dgm:t>
    </dgm:pt>
    <dgm:pt modelId="{544033B8-61D3-4FAE-A4E8-B8E1E130241C}" type="parTrans" cxnId="{56B9F482-7E2C-4BCA-9DBC-A0C7BE21ABD9}">
      <dgm:prSet/>
      <dgm:spPr/>
      <dgm:t>
        <a:bodyPr/>
        <a:lstStyle/>
        <a:p>
          <a:endParaRPr lang="en-ID" sz="2000"/>
        </a:p>
      </dgm:t>
    </dgm:pt>
    <dgm:pt modelId="{53047BF9-AFC2-43CC-8179-1786D658C32D}" type="sibTrans" cxnId="{56B9F482-7E2C-4BCA-9DBC-A0C7BE21ABD9}">
      <dgm:prSet/>
      <dgm:spPr/>
      <dgm:t>
        <a:bodyPr/>
        <a:lstStyle/>
        <a:p>
          <a:endParaRPr lang="en-ID" sz="2000"/>
        </a:p>
      </dgm:t>
    </dgm:pt>
    <dgm:pt modelId="{D64DA1BC-1336-4419-84FF-19987F04F87D}">
      <dgm:prSet phldrT="[Text]" custT="1"/>
      <dgm:spPr/>
      <dgm:t>
        <a:bodyPr/>
        <a:lstStyle/>
        <a:p>
          <a:pPr algn="l"/>
          <a:r>
            <a:rPr lang="en-US" sz="2000" dirty="0"/>
            <a:t>  CUTI KARENA ALASAN PENTING</a:t>
          </a:r>
          <a:endParaRPr lang="en-ID" sz="2000" dirty="0"/>
        </a:p>
      </dgm:t>
    </dgm:pt>
    <dgm:pt modelId="{1FDC6A25-8247-41A9-8D4A-61AE08F94DA5}" type="parTrans" cxnId="{FAEFCEED-A05C-4DD5-B640-37C7828217A6}">
      <dgm:prSet/>
      <dgm:spPr/>
      <dgm:t>
        <a:bodyPr/>
        <a:lstStyle/>
        <a:p>
          <a:endParaRPr lang="en-ID" sz="2000"/>
        </a:p>
      </dgm:t>
    </dgm:pt>
    <dgm:pt modelId="{616116D3-B164-46DD-97A6-4CB7BA9AC211}" type="sibTrans" cxnId="{FAEFCEED-A05C-4DD5-B640-37C7828217A6}">
      <dgm:prSet/>
      <dgm:spPr/>
      <dgm:t>
        <a:bodyPr/>
        <a:lstStyle/>
        <a:p>
          <a:endParaRPr lang="en-ID" sz="2000"/>
        </a:p>
      </dgm:t>
    </dgm:pt>
    <dgm:pt modelId="{FC9DE4CF-DE97-4878-9DDB-881AAB912834}">
      <dgm:prSet phldrT="[Text]" custT="1"/>
      <dgm:spPr/>
      <dgm:t>
        <a:bodyPr/>
        <a:lstStyle/>
        <a:p>
          <a:r>
            <a:rPr lang="en-US" sz="2000" dirty="0"/>
            <a:t>CUTI KARENA ALASAN KHUSUS</a:t>
          </a:r>
          <a:endParaRPr lang="en-ID" sz="2000" dirty="0"/>
        </a:p>
      </dgm:t>
    </dgm:pt>
    <dgm:pt modelId="{B6D43C12-E40D-4BB4-AF70-56A58DC7A070}" type="parTrans" cxnId="{7B28CA5C-3E3A-4399-9F3E-0A266B7D93D8}">
      <dgm:prSet/>
      <dgm:spPr/>
      <dgm:t>
        <a:bodyPr/>
        <a:lstStyle/>
        <a:p>
          <a:endParaRPr lang="en-ID" sz="2000"/>
        </a:p>
      </dgm:t>
    </dgm:pt>
    <dgm:pt modelId="{2E61DC0A-517B-4B20-9431-4CFC893CB5F3}" type="sibTrans" cxnId="{7B28CA5C-3E3A-4399-9F3E-0A266B7D93D8}">
      <dgm:prSet/>
      <dgm:spPr/>
      <dgm:t>
        <a:bodyPr/>
        <a:lstStyle/>
        <a:p>
          <a:endParaRPr lang="en-ID" sz="2000"/>
        </a:p>
      </dgm:t>
    </dgm:pt>
    <dgm:pt modelId="{1F1DA99E-E123-4F88-8A3E-D25688F1531A}">
      <dgm:prSet phldrT="[Text]" phldr="1" custT="1"/>
      <dgm:spPr/>
      <dgm:t>
        <a:bodyPr/>
        <a:lstStyle/>
        <a:p>
          <a:endParaRPr lang="en-ID" sz="2000" dirty="0"/>
        </a:p>
      </dgm:t>
    </dgm:pt>
    <dgm:pt modelId="{32E35FDD-28AD-4CE6-B53A-05F005B317FE}" type="sibTrans" cxnId="{AFC48FA7-B079-41A7-89A5-0852BECCF5EC}">
      <dgm:prSet/>
      <dgm:spPr/>
      <dgm:t>
        <a:bodyPr/>
        <a:lstStyle/>
        <a:p>
          <a:endParaRPr lang="en-ID" sz="2000"/>
        </a:p>
      </dgm:t>
    </dgm:pt>
    <dgm:pt modelId="{0AE45E94-EEA8-48C2-912A-8156A678E601}" type="parTrans" cxnId="{AFC48FA7-B079-41A7-89A5-0852BECCF5EC}">
      <dgm:prSet/>
      <dgm:spPr/>
      <dgm:t>
        <a:bodyPr/>
        <a:lstStyle/>
        <a:p>
          <a:endParaRPr lang="en-ID" sz="2000"/>
        </a:p>
      </dgm:t>
    </dgm:pt>
    <dgm:pt modelId="{0BDBA4D9-BA7D-4618-BD7C-292F2A2D0571}" type="pres">
      <dgm:prSet presAssocID="{BCEF858D-C048-4826-83EC-B9A6A6A9160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A34D127B-EBDE-4BC1-B336-F9AD3C20DE76}" type="pres">
      <dgm:prSet presAssocID="{22DC002D-0902-4A1E-A3DF-A24E4F776D5F}" presName="composite" presStyleCnt="0"/>
      <dgm:spPr/>
    </dgm:pt>
    <dgm:pt modelId="{A078B910-CD3E-4EA1-AC38-D91A5E3290EA}" type="pres">
      <dgm:prSet presAssocID="{22DC002D-0902-4A1E-A3DF-A24E4F776D5F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11F868ED-8EC2-4891-9FEB-7E3678E9B907}" type="pres">
      <dgm:prSet presAssocID="{22DC002D-0902-4A1E-A3DF-A24E4F776D5F}" presName="Parent" presStyleLbl="alignNode1" presStyleIdx="0" presStyleCnt="3" custScaleX="259596">
        <dgm:presLayoutVars>
          <dgm:chMax val="3"/>
          <dgm:chPref val="3"/>
          <dgm:bulletEnabled val="1"/>
        </dgm:presLayoutVars>
      </dgm:prSet>
      <dgm:spPr/>
    </dgm:pt>
    <dgm:pt modelId="{0321E999-7BCE-49EF-9000-B31ED300239C}" type="pres">
      <dgm:prSet presAssocID="{22DC002D-0902-4A1E-A3DF-A24E4F776D5F}" presName="Accent" presStyleLbl="parChTrans1D1" presStyleIdx="0" presStyleCnt="3"/>
      <dgm:spPr/>
    </dgm:pt>
    <dgm:pt modelId="{BDAE9C48-2BAC-4B85-BC03-F6F5FAFE7C13}" type="pres">
      <dgm:prSet presAssocID="{22DC002D-0902-4A1E-A3DF-A24E4F776D5F}" presName="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710E73DF-E5D5-488A-A608-03270BC34841}" type="pres">
      <dgm:prSet presAssocID="{EC248859-39CC-4B67-8C3B-1824E6D20370}" presName="sibTrans" presStyleCnt="0"/>
      <dgm:spPr/>
    </dgm:pt>
    <dgm:pt modelId="{8200A7E4-9C97-4627-8857-9AD07F9BAD9D}" type="pres">
      <dgm:prSet presAssocID="{16B8A6DE-6085-4B52-9179-D391297C15BC}" presName="composite" presStyleCnt="0"/>
      <dgm:spPr/>
    </dgm:pt>
    <dgm:pt modelId="{75C020B2-66DB-4A38-8BA7-A7D6A9F70F30}" type="pres">
      <dgm:prSet presAssocID="{16B8A6DE-6085-4B52-9179-D391297C15BC}" presName="FirstChild" presStyleLbl="revTx" presStyleIdx="2" presStyleCnt="5" custLinFactNeighborX="-34123" custLinFactNeighborY="-23241">
        <dgm:presLayoutVars>
          <dgm:chMax val="0"/>
          <dgm:chPref val="0"/>
          <dgm:bulletEnabled val="1"/>
        </dgm:presLayoutVars>
      </dgm:prSet>
      <dgm:spPr/>
    </dgm:pt>
    <dgm:pt modelId="{C23EF3D0-C6E0-450A-8ED0-1F72D4F92E13}" type="pres">
      <dgm:prSet presAssocID="{16B8A6DE-6085-4B52-9179-D391297C15BC}" presName="Parent" presStyleLbl="alignNode1" presStyleIdx="1" presStyleCnt="3" custLinFactY="-40668" custLinFactNeighborX="2208" custLinFactNeighborY="-100000">
        <dgm:presLayoutVars>
          <dgm:chMax val="3"/>
          <dgm:chPref val="3"/>
          <dgm:bulletEnabled val="1"/>
        </dgm:presLayoutVars>
      </dgm:prSet>
      <dgm:spPr/>
    </dgm:pt>
    <dgm:pt modelId="{F79DB71E-8398-4E78-B2AD-CDA4D7EA050E}" type="pres">
      <dgm:prSet presAssocID="{16B8A6DE-6085-4B52-9179-D391297C15BC}" presName="Accent" presStyleLbl="parChTrans1D1" presStyleIdx="1" presStyleCnt="3"/>
      <dgm:spPr/>
    </dgm:pt>
    <dgm:pt modelId="{B8949FC3-5627-40CC-AC55-53C859D54CDE}" type="pres">
      <dgm:prSet presAssocID="{676FA18B-E2C3-4A4E-B3AA-B0BD697F8D77}" presName="sibTrans" presStyleCnt="0"/>
      <dgm:spPr/>
    </dgm:pt>
    <dgm:pt modelId="{F4B4AAB7-4387-493C-976F-41B62E2AEFF2}" type="pres">
      <dgm:prSet presAssocID="{D64DA1BC-1336-4419-84FF-19987F04F87D}" presName="composite" presStyleCnt="0"/>
      <dgm:spPr/>
    </dgm:pt>
    <dgm:pt modelId="{F9F1189F-11CA-463A-B564-AD71094D30E4}" type="pres">
      <dgm:prSet presAssocID="{D64DA1BC-1336-4419-84FF-19987F04F87D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1C27A04F-ECC3-4FCA-BA02-B755291B68C4}" type="pres">
      <dgm:prSet presAssocID="{D64DA1BC-1336-4419-84FF-19987F04F87D}" presName="Parent" presStyleLbl="alignNode1" presStyleIdx="2" presStyleCnt="3" custScaleX="214560" custLinFactNeighborX="30485">
        <dgm:presLayoutVars>
          <dgm:chMax val="3"/>
          <dgm:chPref val="3"/>
          <dgm:bulletEnabled val="1"/>
        </dgm:presLayoutVars>
      </dgm:prSet>
      <dgm:spPr/>
    </dgm:pt>
    <dgm:pt modelId="{169F3567-8989-4F3C-B486-6E3E0CDFBAC7}" type="pres">
      <dgm:prSet presAssocID="{D64DA1BC-1336-4419-84FF-19987F04F87D}" presName="Accent" presStyleLbl="parChTrans1D1" presStyleIdx="2" presStyleCnt="3"/>
      <dgm:spPr/>
    </dgm:pt>
    <dgm:pt modelId="{112D40F0-1733-41D2-8F35-A60B9D9B012F}" type="pres">
      <dgm:prSet presAssocID="{D64DA1BC-1336-4419-84FF-19987F04F87D}" presName="Child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F2BEE03-1EEF-4D4D-821B-5EF865861D7C}" type="presOf" srcId="{16B8A6DE-6085-4B52-9179-D391297C15BC}" destId="{C23EF3D0-C6E0-450A-8ED0-1F72D4F92E13}" srcOrd="0" destOrd="0" presId="urn:microsoft.com/office/officeart/2011/layout/TabList"/>
    <dgm:cxn modelId="{BE438E0C-4364-4EE1-9A00-EF579A431E5D}" type="presOf" srcId="{E33C943C-B080-4DF5-9D6D-16DE2F7995B1}" destId="{75C020B2-66DB-4A38-8BA7-A7D6A9F70F30}" srcOrd="0" destOrd="0" presId="urn:microsoft.com/office/officeart/2011/layout/TabList"/>
    <dgm:cxn modelId="{7B28CA5C-3E3A-4399-9F3E-0A266B7D93D8}" srcId="{D64DA1BC-1336-4419-84FF-19987F04F87D}" destId="{FC9DE4CF-DE97-4878-9DDB-881AAB912834}" srcOrd="1" destOrd="0" parTransId="{B6D43C12-E40D-4BB4-AF70-56A58DC7A070}" sibTransId="{2E61DC0A-517B-4B20-9431-4CFC893CB5F3}"/>
    <dgm:cxn modelId="{1E25185E-2E0B-4D11-A1D2-24EF4173693D}" srcId="{22DC002D-0902-4A1E-A3DF-A24E4F776D5F}" destId="{F4B1DB97-3C06-474B-802A-41CEFAE3451A}" srcOrd="1" destOrd="0" parTransId="{DCA5B3D0-F4CC-4C33-8CB8-7D0E493A4A35}" sibTransId="{6ACEB743-89F0-4B0C-80F7-66287771315B}"/>
    <dgm:cxn modelId="{B54B2F46-6FC5-4971-961E-E6A1A0DD8CD7}" srcId="{BCEF858D-C048-4826-83EC-B9A6A6A91601}" destId="{16B8A6DE-6085-4B52-9179-D391297C15BC}" srcOrd="1" destOrd="0" parTransId="{11BACE6A-F074-4B15-8E5A-7CFCC87BAF29}" sibTransId="{676FA18B-E2C3-4A4E-B3AA-B0BD697F8D77}"/>
    <dgm:cxn modelId="{CF78C766-F81A-42DF-87D1-ED124A32B013}" srcId="{22DC002D-0902-4A1E-A3DF-A24E4F776D5F}" destId="{DFF23A27-B5FC-4550-872B-A1C54AFE1264}" srcOrd="0" destOrd="0" parTransId="{67395890-930C-49E4-82FE-49905C5906A4}" sibTransId="{5A88CBFD-A32C-4B65-930E-31B4C043291B}"/>
    <dgm:cxn modelId="{56B9F482-7E2C-4BCA-9DBC-A0C7BE21ABD9}" srcId="{16B8A6DE-6085-4B52-9179-D391297C15BC}" destId="{E33C943C-B080-4DF5-9D6D-16DE2F7995B1}" srcOrd="0" destOrd="0" parTransId="{544033B8-61D3-4FAE-A4E8-B8E1E130241C}" sibTransId="{53047BF9-AFC2-43CC-8179-1786D658C32D}"/>
    <dgm:cxn modelId="{3A28798B-4868-42BF-8D73-CB68348E9C37}" type="presOf" srcId="{BCEF858D-C048-4826-83EC-B9A6A6A91601}" destId="{0BDBA4D9-BA7D-4618-BD7C-292F2A2D0571}" srcOrd="0" destOrd="0" presId="urn:microsoft.com/office/officeart/2011/layout/TabList"/>
    <dgm:cxn modelId="{0F2D26A4-3C96-4622-B0CE-C7C1893109A6}" type="presOf" srcId="{22DC002D-0902-4A1E-A3DF-A24E4F776D5F}" destId="{11F868ED-8EC2-4891-9FEB-7E3678E9B907}" srcOrd="0" destOrd="0" presId="urn:microsoft.com/office/officeart/2011/layout/TabList"/>
    <dgm:cxn modelId="{3F531AA7-413D-4E84-AFC7-767D64D0B8A4}" type="presOf" srcId="{DFF23A27-B5FC-4550-872B-A1C54AFE1264}" destId="{A078B910-CD3E-4EA1-AC38-D91A5E3290EA}" srcOrd="0" destOrd="0" presId="urn:microsoft.com/office/officeart/2011/layout/TabList"/>
    <dgm:cxn modelId="{AFC48FA7-B079-41A7-89A5-0852BECCF5EC}" srcId="{D64DA1BC-1336-4419-84FF-19987F04F87D}" destId="{1F1DA99E-E123-4F88-8A3E-D25688F1531A}" srcOrd="0" destOrd="0" parTransId="{0AE45E94-EEA8-48C2-912A-8156A678E601}" sibTransId="{32E35FDD-28AD-4CE6-B53A-05F005B317FE}"/>
    <dgm:cxn modelId="{37AA15AA-CBA3-4359-8B83-E7B66152DEE3}" type="presOf" srcId="{D64DA1BC-1336-4419-84FF-19987F04F87D}" destId="{1C27A04F-ECC3-4FCA-BA02-B755291B68C4}" srcOrd="0" destOrd="0" presId="urn:microsoft.com/office/officeart/2011/layout/TabList"/>
    <dgm:cxn modelId="{79A843BB-C428-4FA9-856F-1F08A1C4B40A}" srcId="{BCEF858D-C048-4826-83EC-B9A6A6A91601}" destId="{22DC002D-0902-4A1E-A3DF-A24E4F776D5F}" srcOrd="0" destOrd="0" parTransId="{A83D15C1-F7E0-4D37-8637-00AAC1810167}" sibTransId="{EC248859-39CC-4B67-8C3B-1824E6D20370}"/>
    <dgm:cxn modelId="{60D78BD2-BF1F-4B53-8F5C-67D13BA465C9}" type="presOf" srcId="{1F1DA99E-E123-4F88-8A3E-D25688F1531A}" destId="{F9F1189F-11CA-463A-B564-AD71094D30E4}" srcOrd="0" destOrd="0" presId="urn:microsoft.com/office/officeart/2011/layout/TabList"/>
    <dgm:cxn modelId="{BFC8AED7-8DE3-4433-A081-7BB548389A89}" type="presOf" srcId="{F4B1DB97-3C06-474B-802A-41CEFAE3451A}" destId="{BDAE9C48-2BAC-4B85-BC03-F6F5FAFE7C13}" srcOrd="0" destOrd="0" presId="urn:microsoft.com/office/officeart/2011/layout/TabList"/>
    <dgm:cxn modelId="{FAEFCEED-A05C-4DD5-B640-37C7828217A6}" srcId="{BCEF858D-C048-4826-83EC-B9A6A6A91601}" destId="{D64DA1BC-1336-4419-84FF-19987F04F87D}" srcOrd="2" destOrd="0" parTransId="{1FDC6A25-8247-41A9-8D4A-61AE08F94DA5}" sibTransId="{616116D3-B164-46DD-97A6-4CB7BA9AC211}"/>
    <dgm:cxn modelId="{E95B0CF6-359B-49C7-9EFE-342B421B4CC3}" type="presOf" srcId="{FC9DE4CF-DE97-4878-9DDB-881AAB912834}" destId="{112D40F0-1733-41D2-8F35-A60B9D9B012F}" srcOrd="0" destOrd="0" presId="urn:microsoft.com/office/officeart/2011/layout/TabList"/>
    <dgm:cxn modelId="{8730B6B9-7BA3-4F1E-88F5-E7E202D742F2}" type="presParOf" srcId="{0BDBA4D9-BA7D-4618-BD7C-292F2A2D0571}" destId="{A34D127B-EBDE-4BC1-B336-F9AD3C20DE76}" srcOrd="0" destOrd="0" presId="urn:microsoft.com/office/officeart/2011/layout/TabList"/>
    <dgm:cxn modelId="{5109F023-A212-4F72-B0F7-D94E506AEE4E}" type="presParOf" srcId="{A34D127B-EBDE-4BC1-B336-F9AD3C20DE76}" destId="{A078B910-CD3E-4EA1-AC38-D91A5E3290EA}" srcOrd="0" destOrd="0" presId="urn:microsoft.com/office/officeart/2011/layout/TabList"/>
    <dgm:cxn modelId="{50B1E333-2391-41CD-B9A6-6423295F183C}" type="presParOf" srcId="{A34D127B-EBDE-4BC1-B336-F9AD3C20DE76}" destId="{11F868ED-8EC2-4891-9FEB-7E3678E9B907}" srcOrd="1" destOrd="0" presId="urn:microsoft.com/office/officeart/2011/layout/TabList"/>
    <dgm:cxn modelId="{DD761978-D8E6-4808-8153-5EF1200484C1}" type="presParOf" srcId="{A34D127B-EBDE-4BC1-B336-F9AD3C20DE76}" destId="{0321E999-7BCE-49EF-9000-B31ED300239C}" srcOrd="2" destOrd="0" presId="urn:microsoft.com/office/officeart/2011/layout/TabList"/>
    <dgm:cxn modelId="{DDD63BC2-ADFA-4B04-978B-75B811FD68C6}" type="presParOf" srcId="{0BDBA4D9-BA7D-4618-BD7C-292F2A2D0571}" destId="{BDAE9C48-2BAC-4B85-BC03-F6F5FAFE7C13}" srcOrd="1" destOrd="0" presId="urn:microsoft.com/office/officeart/2011/layout/TabList"/>
    <dgm:cxn modelId="{86E4127B-B518-470E-8071-2CC78C77670D}" type="presParOf" srcId="{0BDBA4D9-BA7D-4618-BD7C-292F2A2D0571}" destId="{710E73DF-E5D5-488A-A608-03270BC34841}" srcOrd="2" destOrd="0" presId="urn:microsoft.com/office/officeart/2011/layout/TabList"/>
    <dgm:cxn modelId="{BD077729-D10D-41C0-86A1-6FF8977445D6}" type="presParOf" srcId="{0BDBA4D9-BA7D-4618-BD7C-292F2A2D0571}" destId="{8200A7E4-9C97-4627-8857-9AD07F9BAD9D}" srcOrd="3" destOrd="0" presId="urn:microsoft.com/office/officeart/2011/layout/TabList"/>
    <dgm:cxn modelId="{3376C382-A441-4AED-9211-88D3E797EDCF}" type="presParOf" srcId="{8200A7E4-9C97-4627-8857-9AD07F9BAD9D}" destId="{75C020B2-66DB-4A38-8BA7-A7D6A9F70F30}" srcOrd="0" destOrd="0" presId="urn:microsoft.com/office/officeart/2011/layout/TabList"/>
    <dgm:cxn modelId="{A7E61DC4-1230-4F3C-98A6-5A7B528B1DB1}" type="presParOf" srcId="{8200A7E4-9C97-4627-8857-9AD07F9BAD9D}" destId="{C23EF3D0-C6E0-450A-8ED0-1F72D4F92E13}" srcOrd="1" destOrd="0" presId="urn:microsoft.com/office/officeart/2011/layout/TabList"/>
    <dgm:cxn modelId="{D19C7B41-8CE7-42A8-8C07-4E00AABC20D6}" type="presParOf" srcId="{8200A7E4-9C97-4627-8857-9AD07F9BAD9D}" destId="{F79DB71E-8398-4E78-B2AD-CDA4D7EA050E}" srcOrd="2" destOrd="0" presId="urn:microsoft.com/office/officeart/2011/layout/TabList"/>
    <dgm:cxn modelId="{001D0425-FF5D-4711-9FAA-66555C029EFE}" type="presParOf" srcId="{0BDBA4D9-BA7D-4618-BD7C-292F2A2D0571}" destId="{B8949FC3-5627-40CC-AC55-53C859D54CDE}" srcOrd="4" destOrd="0" presId="urn:microsoft.com/office/officeart/2011/layout/TabList"/>
    <dgm:cxn modelId="{05090A7F-A79B-4EB7-A567-17A9CEDC3546}" type="presParOf" srcId="{0BDBA4D9-BA7D-4618-BD7C-292F2A2D0571}" destId="{F4B4AAB7-4387-493C-976F-41B62E2AEFF2}" srcOrd="5" destOrd="0" presId="urn:microsoft.com/office/officeart/2011/layout/TabList"/>
    <dgm:cxn modelId="{A96FDF75-D472-457D-842A-7DE49EC2B400}" type="presParOf" srcId="{F4B4AAB7-4387-493C-976F-41B62E2AEFF2}" destId="{F9F1189F-11CA-463A-B564-AD71094D30E4}" srcOrd="0" destOrd="0" presId="urn:microsoft.com/office/officeart/2011/layout/TabList"/>
    <dgm:cxn modelId="{93EE13DD-12E3-4870-80B5-7B57FE29FE39}" type="presParOf" srcId="{F4B4AAB7-4387-493C-976F-41B62E2AEFF2}" destId="{1C27A04F-ECC3-4FCA-BA02-B755291B68C4}" srcOrd="1" destOrd="0" presId="urn:microsoft.com/office/officeart/2011/layout/TabList"/>
    <dgm:cxn modelId="{5B637BA9-A6F6-4B2A-90B6-027534CB3BD6}" type="presParOf" srcId="{F4B4AAB7-4387-493C-976F-41B62E2AEFF2}" destId="{169F3567-8989-4F3C-B486-6E3E0CDFBAC7}" srcOrd="2" destOrd="0" presId="urn:microsoft.com/office/officeart/2011/layout/TabList"/>
    <dgm:cxn modelId="{17FB8A27-3E77-4A86-8184-E6737FAC19FA}" type="presParOf" srcId="{0BDBA4D9-BA7D-4618-BD7C-292F2A2D0571}" destId="{112D40F0-1733-41D2-8F35-A60B9D9B012F}" srcOrd="6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F3567-8989-4F3C-B486-6E3E0CDFBAC7}">
      <dsp:nvSpPr>
        <dsp:cNvPr id="0" name=""/>
        <dsp:cNvSpPr/>
      </dsp:nvSpPr>
      <dsp:spPr>
        <a:xfrm>
          <a:off x="605243" y="3891682"/>
          <a:ext cx="8128000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DB71E-8398-4E78-B2AD-CDA4D7EA050E}">
      <dsp:nvSpPr>
        <dsp:cNvPr id="0" name=""/>
        <dsp:cNvSpPr/>
      </dsp:nvSpPr>
      <dsp:spPr>
        <a:xfrm>
          <a:off x="0" y="3090736"/>
          <a:ext cx="8128000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1E999-7BCE-49EF-9000-B31ED300239C}">
      <dsp:nvSpPr>
        <dsp:cNvPr id="0" name=""/>
        <dsp:cNvSpPr/>
      </dsp:nvSpPr>
      <dsp:spPr>
        <a:xfrm>
          <a:off x="843177" y="763950"/>
          <a:ext cx="8128000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8B910-CD3E-4EA1-AC38-D91A5E3290EA}">
      <dsp:nvSpPr>
        <dsp:cNvPr id="0" name=""/>
        <dsp:cNvSpPr/>
      </dsp:nvSpPr>
      <dsp:spPr>
        <a:xfrm>
          <a:off x="2956457" y="1144"/>
          <a:ext cx="6014720" cy="76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000" kern="1200"/>
        </a:p>
      </dsp:txBody>
      <dsp:txXfrm>
        <a:off x="2956457" y="1144"/>
        <a:ext cx="6014720" cy="762805"/>
      </dsp:txXfrm>
    </dsp:sp>
    <dsp:sp modelId="{11F868ED-8EC2-4891-9FEB-7E3678E9B907}">
      <dsp:nvSpPr>
        <dsp:cNvPr id="0" name=""/>
        <dsp:cNvSpPr/>
      </dsp:nvSpPr>
      <dsp:spPr>
        <a:xfrm>
          <a:off x="-843177" y="1144"/>
          <a:ext cx="5485990" cy="76280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CUTI PERANGKAT DESA</a:t>
          </a:r>
          <a:endParaRPr lang="en-ID" sz="2000" kern="1200" dirty="0"/>
        </a:p>
      </dsp:txBody>
      <dsp:txXfrm>
        <a:off x="-805933" y="38388"/>
        <a:ext cx="5411502" cy="725561"/>
      </dsp:txXfrm>
    </dsp:sp>
    <dsp:sp modelId="{BDAE9C48-2BAC-4B85-BC03-F6F5FAFE7C13}">
      <dsp:nvSpPr>
        <dsp:cNvPr id="0" name=""/>
        <dsp:cNvSpPr/>
      </dsp:nvSpPr>
      <dsp:spPr>
        <a:xfrm>
          <a:off x="0" y="763950"/>
          <a:ext cx="8128000" cy="152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CUTI SAKIT</a:t>
          </a:r>
          <a:endParaRPr lang="en-ID" sz="2000" kern="1200" dirty="0"/>
        </a:p>
      </dsp:txBody>
      <dsp:txXfrm>
        <a:off x="0" y="763950"/>
        <a:ext cx="8128000" cy="1525840"/>
      </dsp:txXfrm>
    </dsp:sp>
    <dsp:sp modelId="{75C020B2-66DB-4A38-8BA7-A7D6A9F70F30}">
      <dsp:nvSpPr>
        <dsp:cNvPr id="0" name=""/>
        <dsp:cNvSpPr/>
      </dsp:nvSpPr>
      <dsp:spPr>
        <a:xfrm>
          <a:off x="60877" y="2150646"/>
          <a:ext cx="6014720" cy="76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CUTI BERSALIN</a:t>
          </a:r>
          <a:endParaRPr lang="en-ID" sz="2000" kern="1200" dirty="0"/>
        </a:p>
      </dsp:txBody>
      <dsp:txXfrm>
        <a:off x="60877" y="2150646"/>
        <a:ext cx="6014720" cy="762805"/>
      </dsp:txXfrm>
    </dsp:sp>
    <dsp:sp modelId="{C23EF3D0-C6E0-450A-8ED0-1F72D4F92E13}">
      <dsp:nvSpPr>
        <dsp:cNvPr id="0" name=""/>
        <dsp:cNvSpPr/>
      </dsp:nvSpPr>
      <dsp:spPr>
        <a:xfrm>
          <a:off x="46661" y="1254907"/>
          <a:ext cx="2113280" cy="76280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CUTI BESAR</a:t>
          </a:r>
          <a:endParaRPr lang="en-ID" sz="2000" kern="1200" dirty="0"/>
        </a:p>
      </dsp:txBody>
      <dsp:txXfrm>
        <a:off x="83905" y="1292151"/>
        <a:ext cx="2038792" cy="725561"/>
      </dsp:txXfrm>
    </dsp:sp>
    <dsp:sp modelId="{F9F1189F-11CA-463A-B564-AD71094D30E4}">
      <dsp:nvSpPr>
        <dsp:cNvPr id="0" name=""/>
        <dsp:cNvSpPr/>
      </dsp:nvSpPr>
      <dsp:spPr>
        <a:xfrm>
          <a:off x="2718523" y="3128876"/>
          <a:ext cx="6014720" cy="76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000" kern="1200" dirty="0"/>
        </a:p>
      </dsp:txBody>
      <dsp:txXfrm>
        <a:off x="2718523" y="3128876"/>
        <a:ext cx="6014720" cy="762805"/>
      </dsp:txXfrm>
    </dsp:sp>
    <dsp:sp modelId="{1C27A04F-ECC3-4FCA-BA02-B755291B68C4}">
      <dsp:nvSpPr>
        <dsp:cNvPr id="0" name=""/>
        <dsp:cNvSpPr/>
      </dsp:nvSpPr>
      <dsp:spPr>
        <a:xfrm>
          <a:off x="38990" y="3128876"/>
          <a:ext cx="4534253" cy="76280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CUTI KARENA ALASAN PENTING</a:t>
          </a:r>
          <a:endParaRPr lang="en-ID" sz="2000" kern="1200" dirty="0"/>
        </a:p>
      </dsp:txBody>
      <dsp:txXfrm>
        <a:off x="76234" y="3166120"/>
        <a:ext cx="4459765" cy="725561"/>
      </dsp:txXfrm>
    </dsp:sp>
    <dsp:sp modelId="{112D40F0-1733-41D2-8F35-A60B9D9B012F}">
      <dsp:nvSpPr>
        <dsp:cNvPr id="0" name=""/>
        <dsp:cNvSpPr/>
      </dsp:nvSpPr>
      <dsp:spPr>
        <a:xfrm>
          <a:off x="0" y="3891682"/>
          <a:ext cx="8128000" cy="152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CUTI KARENA ALASAN KHUSUS</a:t>
          </a:r>
          <a:endParaRPr lang="en-ID" sz="2000" kern="1200" dirty="0"/>
        </a:p>
      </dsp:txBody>
      <dsp:txXfrm>
        <a:off x="0" y="3891682"/>
        <a:ext cx="8128000" cy="152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30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91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64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1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8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5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77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28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44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13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542E-4CDE-402F-AADF-891B4F490AAA}" type="datetimeFigureOut">
              <a:rPr lang="en-ID" smtClean="0"/>
              <a:t>12/07/2022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666FCFB-D2AF-4427-89F7-E2427DB4DE0B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9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134" y="1307417"/>
            <a:ext cx="9144000" cy="1044555"/>
          </a:xfrm>
        </p:spPr>
        <p:txBody>
          <a:bodyPr>
            <a:noAutofit/>
          </a:bodyPr>
          <a:lstStyle/>
          <a:p>
            <a:pPr algn="ctr"/>
            <a:r>
              <a:rPr lang="id-ID" sz="66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CUTI</a:t>
            </a:r>
            <a:br>
              <a:rPr lang="en-US" sz="66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id-ID" sz="66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PERANGKAT DESA</a:t>
            </a:r>
            <a:endParaRPr lang="en-ID" sz="6600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90845" y="2812647"/>
            <a:ext cx="8148577" cy="11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Gambar Kartun Orang Sakit Kepala Sakit PNG Unduh Gratis - Lovepik"/>
          <p:cNvSpPr>
            <a:spLocks noChangeAspect="1" noChangeArrowheads="1"/>
          </p:cNvSpPr>
          <p:nvPr/>
        </p:nvSpPr>
        <p:spPr bwMode="auto">
          <a:xfrm>
            <a:off x="1493133" y="5075719"/>
            <a:ext cx="2581155" cy="25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627" y="3169380"/>
            <a:ext cx="4371211" cy="24508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EC23F3-511C-0812-1AB8-43703AEFC6F1}"/>
              </a:ext>
            </a:extLst>
          </p:cNvPr>
          <p:cNvSpPr txBox="1"/>
          <p:nvPr/>
        </p:nvSpPr>
        <p:spPr>
          <a:xfrm>
            <a:off x="2612856" y="3102427"/>
            <a:ext cx="37017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IRFAN AFIFUDIN, </a:t>
            </a:r>
            <a:r>
              <a:rPr lang="en-US" sz="2400" b="1" dirty="0" err="1"/>
              <a:t>S.Sos</a:t>
            </a:r>
            <a:endParaRPr lang="en-US" sz="2400" b="1" dirty="0"/>
          </a:p>
          <a:p>
            <a:pPr algn="r"/>
            <a:r>
              <a:rPr lang="en-US" sz="2400" b="1" dirty="0"/>
              <a:t>PSM AHLI MUDA</a:t>
            </a:r>
          </a:p>
          <a:p>
            <a:pPr algn="r"/>
            <a:r>
              <a:rPr lang="en-US" sz="2400" b="1" dirty="0"/>
              <a:t>DISPERMADES</a:t>
            </a:r>
          </a:p>
          <a:p>
            <a:pPr algn="r"/>
            <a:r>
              <a:rPr lang="en-US" sz="2400" b="1" dirty="0"/>
              <a:t>KAB. KARANGANYAR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3317441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401C5DF-23FD-9800-6B1C-BD684565AD27}"/>
              </a:ext>
            </a:extLst>
          </p:cNvPr>
          <p:cNvSpPr/>
          <p:nvPr/>
        </p:nvSpPr>
        <p:spPr>
          <a:xfrm>
            <a:off x="262646" y="486384"/>
            <a:ext cx="11799651" cy="565177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959" y="1107983"/>
            <a:ext cx="7239000" cy="746760"/>
          </a:xfrm>
        </p:spPr>
        <p:txBody>
          <a:bodyPr>
            <a:normAutofit/>
          </a:bodyPr>
          <a:lstStyle/>
          <a:p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407" y="1830905"/>
            <a:ext cx="9603275" cy="3450613"/>
          </a:xfrm>
        </p:spPr>
        <p:txBody>
          <a:bodyPr>
            <a:no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pencalonan</a:t>
            </a:r>
            <a:r>
              <a:rPr lang="en-US" sz="2400" dirty="0"/>
              <a:t> </a:t>
            </a:r>
            <a:r>
              <a:rPr lang="en-US" sz="2400" dirty="0" err="1"/>
              <a:t>Pilkades</a:t>
            </a:r>
            <a:endParaRPr lang="en-US" sz="2400" dirty="0"/>
          </a:p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Kades</a:t>
            </a:r>
            <a:r>
              <a:rPr lang="en-US" sz="2400" dirty="0"/>
              <a:t> yang </a:t>
            </a:r>
            <a:r>
              <a:rPr lang="en-US" sz="2400" dirty="0" err="1"/>
              <a:t>berhak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endParaRPr lang="en-US" sz="2400" dirty="0"/>
          </a:p>
          <a:p>
            <a:r>
              <a:rPr lang="en-US" sz="2400" dirty="0" err="1"/>
              <a:t>Diberikan</a:t>
            </a:r>
            <a:r>
              <a:rPr lang="en-US" sz="2400" dirty="0"/>
              <a:t> paling lama 3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terhitung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pemungutan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&amp;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penetapannya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Kades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berhak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endParaRPr lang="en-US" sz="2400" dirty="0"/>
          </a:p>
          <a:p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cuti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melapor</a:t>
            </a:r>
            <a:r>
              <a:rPr lang="en-US" sz="2400" dirty="0"/>
              <a:t> &amp;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5478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97A231-936E-2C31-70B7-7F311CEDD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411" y="1928850"/>
            <a:ext cx="6673610" cy="4454818"/>
          </a:xfrm>
        </p:spPr>
      </p:pic>
    </p:spTree>
    <p:extLst>
      <p:ext uri="{BB962C8B-B14F-4D97-AF65-F5344CB8AC3E}">
        <p14:creationId xmlns:p14="http://schemas.microsoft.com/office/powerpoint/2010/main" val="134317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4393-54ED-FD06-E6E1-056795CC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CURRICULUM VITAE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A9F4-AC5F-40B2-6139-7E479F1AF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NAMA	: IRFAN AFIFUDIN, </a:t>
            </a:r>
            <a:r>
              <a:rPr lang="en-US" dirty="0" err="1"/>
              <a:t>S.Sos</a:t>
            </a:r>
            <a:endParaRPr lang="en-US" dirty="0"/>
          </a:p>
          <a:p>
            <a:r>
              <a:rPr lang="en-US" dirty="0"/>
              <a:t>TETALA	: MAGETAN, 8 JUNI 1985</a:t>
            </a:r>
          </a:p>
          <a:p>
            <a:r>
              <a:rPr lang="en-ID" dirty="0"/>
              <a:t>PANGKAT	: </a:t>
            </a:r>
            <a:r>
              <a:rPr lang="en-ID" dirty="0" err="1"/>
              <a:t>Penata</a:t>
            </a:r>
            <a:r>
              <a:rPr lang="en-ID" dirty="0"/>
              <a:t> Muda </a:t>
            </a:r>
            <a:r>
              <a:rPr lang="en-ID" dirty="0" err="1"/>
              <a:t>Tk.I</a:t>
            </a:r>
            <a:r>
              <a:rPr lang="en-ID" dirty="0"/>
              <a:t> – III/b</a:t>
            </a:r>
          </a:p>
          <a:p>
            <a:r>
              <a:rPr lang="en-ID" dirty="0"/>
              <a:t>JABATAN	: PENGGERAK SWADAYA MASYARAKAT AHLI MUDA</a:t>
            </a:r>
          </a:p>
          <a:p>
            <a:r>
              <a:rPr lang="en-ID" dirty="0"/>
              <a:t>ALAMAT	: PERUM GTS BLOK A9/22 GUMULAN KLATEN TENGAH KLATEN</a:t>
            </a:r>
          </a:p>
          <a:p>
            <a:r>
              <a:rPr lang="en-ID" dirty="0"/>
              <a:t>HOBI		: SEPAKBOLA &amp; TOURING</a:t>
            </a:r>
          </a:p>
        </p:txBody>
      </p:sp>
    </p:spTree>
    <p:extLst>
      <p:ext uri="{BB962C8B-B14F-4D97-AF65-F5344CB8AC3E}">
        <p14:creationId xmlns:p14="http://schemas.microsoft.com/office/powerpoint/2010/main" val="119831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317F-7BA4-8882-B088-1FF1D0E0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BD761-45D3-6C12-3E04-5765D2D51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PERATURAN BUPATI KARANGANYAR NOMOR 77 TAHUN 2019 TENTANG PERANGKAT DESA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97920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7F51F-1FF5-E800-7016-800B6009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76D3789-6994-6F9A-447F-8275E1E101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3959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60C3F3B8-5736-C311-2468-CFE058D3F57E}"/>
              </a:ext>
            </a:extLst>
          </p:cNvPr>
          <p:cNvSpPr/>
          <p:nvPr/>
        </p:nvSpPr>
        <p:spPr>
          <a:xfrm>
            <a:off x="2118049" y="235038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06A3-6952-A656-9D4B-D7250E5A93C2}"/>
              </a:ext>
            </a:extLst>
          </p:cNvPr>
          <p:cNvSpPr/>
          <p:nvPr/>
        </p:nvSpPr>
        <p:spPr>
          <a:xfrm>
            <a:off x="2072329" y="342997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65EDC3C-2149-BE78-24D5-91C624EF409D}"/>
              </a:ext>
            </a:extLst>
          </p:cNvPr>
          <p:cNvSpPr/>
          <p:nvPr/>
        </p:nvSpPr>
        <p:spPr>
          <a:xfrm>
            <a:off x="2118048" y="422149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861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6994003" cy="13563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>
                <a:latin typeface="Arial Black" panose="020B0A04020102020204" pitchFamily="34" charset="0"/>
              </a:rPr>
              <a:t>Ketentuan Pengajuan</a:t>
            </a:r>
            <a:br>
              <a:rPr lang="id-ID" dirty="0">
                <a:latin typeface="Arial Black" panose="020B0A04020102020204" pitchFamily="34" charset="0"/>
              </a:rPr>
            </a:br>
            <a:r>
              <a:rPr lang="id-ID" dirty="0">
                <a:latin typeface="Arial Black" panose="020B0A04020102020204" pitchFamily="34" charset="0"/>
              </a:rPr>
              <a:t>Cuti Sakit</a:t>
            </a:r>
            <a:endParaRPr lang="en-ID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d-ID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1-2 Hari </a:t>
            </a:r>
          </a:p>
          <a:p>
            <a:pPr marL="45720" indent="0">
              <a:buNone/>
            </a:pPr>
            <a:endParaRPr lang="id-ID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48314" y="2268639"/>
            <a:ext cx="1203767" cy="11574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263" y="2057400"/>
            <a:ext cx="4664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Izin Tertulis (Pribadi)</a:t>
            </a:r>
            <a:endParaRPr lang="en-ID" sz="2400" b="1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48313" y="3161819"/>
            <a:ext cx="1203767" cy="11574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263" y="2757894"/>
            <a:ext cx="6015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Izin Tertulis melampirkan Surat Ket. Dokter (UPT Puskesmas/Swasta)</a:t>
            </a:r>
            <a:endParaRPr lang="en-ID" sz="2400" b="1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930986"/>
            <a:ext cx="187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Hari 3 - 14</a:t>
            </a:r>
            <a:endParaRPr lang="en-ID" sz="2400" b="1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626721"/>
            <a:ext cx="187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Hari 15 - Dst</a:t>
            </a:r>
            <a:endParaRPr lang="en-ID" sz="2000" b="1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8312" y="3856492"/>
            <a:ext cx="1203767" cy="11574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0263" y="3618242"/>
            <a:ext cx="42598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400" b="1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Izin Tertulis melampirkan Surat Ket. Dokter (RSUD)</a:t>
            </a:r>
            <a:endParaRPr lang="en-ID" sz="2400" b="1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263" y="4540679"/>
            <a:ext cx="4664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Isi Surat : Keterangan sakit, Lamanya Cuti, dan Keterangan lain yang dianggap perlu</a:t>
            </a:r>
            <a:endParaRPr lang="en-ID" sz="1600" b="1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460093" y="3773348"/>
            <a:ext cx="682907" cy="18108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5144" y="5191743"/>
            <a:ext cx="1873168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accent1"/>
                </a:solidFill>
                <a:latin typeface="Bahnschrift" panose="020B0502040204020203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Paling lama 6 Bulan (Pertama)</a:t>
            </a:r>
            <a:endParaRPr lang="en-ID" sz="2000" b="1" dirty="0">
              <a:solidFill>
                <a:schemeClr val="accent1"/>
              </a:solidFill>
              <a:latin typeface="Bahnschrift" panose="020B0502040204020203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9335" y="5528287"/>
            <a:ext cx="1608883" cy="0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263" y="5174344"/>
            <a:ext cx="4664598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b="1" dirty="0">
                <a:solidFill>
                  <a:schemeClr val="accent1"/>
                </a:solidFill>
                <a:latin typeface="Bahnschrift" panose="020B0502040204020203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Bisa ditambahkan lagi sampai  6 Bulan (Ke-2) berdasar Surat Tim Penguji Kesehatan</a:t>
            </a:r>
            <a:endParaRPr lang="en-ID" sz="2000" b="1" dirty="0">
              <a:solidFill>
                <a:schemeClr val="accent1"/>
              </a:solidFill>
              <a:latin typeface="Bahnschrift" panose="020B0502040204020203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2052" name="Picture 4" descr="Gambar Kartun Orang Sakit Kepala Sakit PNG Unduh Gratis - Lov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114" y="479540"/>
            <a:ext cx="2293256" cy="211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rved Left Arrow 24"/>
          <p:cNvSpPr/>
          <p:nvPr/>
        </p:nvSpPr>
        <p:spPr>
          <a:xfrm>
            <a:off x="9826906" y="5280122"/>
            <a:ext cx="834571" cy="12917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813126" y="3555794"/>
            <a:ext cx="161195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1600" b="1" dirty="0">
                <a:solidFill>
                  <a:schemeClr val="accent2"/>
                </a:solidFill>
                <a:latin typeface="Bahnschrift" panose="020B0502040204020203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Hari ke-31, Kades menunjuk Plh. Dengan tembusan kpd Camat </a:t>
            </a:r>
            <a:endParaRPr lang="en-ID" sz="1600" b="1" dirty="0">
              <a:solidFill>
                <a:schemeClr val="accent2"/>
              </a:solidFill>
              <a:latin typeface="Bahnschrift" panose="020B0502040204020203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cxnSp>
        <p:nvCxnSpPr>
          <p:cNvPr id="27" name="Straight Arrow Connector 26"/>
          <p:cNvCxnSpPr>
            <a:stCxn id="13" idx="3"/>
          </p:cNvCxnSpPr>
          <p:nvPr/>
        </p:nvCxnSpPr>
        <p:spPr>
          <a:xfrm>
            <a:off x="9260114" y="4033741"/>
            <a:ext cx="305580" cy="7934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32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800" y="870857"/>
            <a:ext cx="7971971" cy="113211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sz="2800" dirty="0">
                <a:latin typeface="Articulate Extrabold" panose="02000503050000020004" pitchFamily="2" charset="0"/>
              </a:rPr>
              <a:t>6 Bulan Ke</a:t>
            </a:r>
            <a:r>
              <a:rPr lang="en-US" sz="2800" dirty="0">
                <a:latin typeface="Articulate Extrabold" panose="02000503050000020004" pitchFamily="2" charset="0"/>
              </a:rPr>
              <a:t>DUA</a:t>
            </a:r>
            <a:r>
              <a:rPr lang="id-ID" sz="2800" dirty="0">
                <a:latin typeface="Articulate Extrabold" panose="02000503050000020004" pitchFamily="2" charset="0"/>
              </a:rPr>
              <a:t>: Apabila masih tidak sembuh, harus diuji ulang kesehatannya  oleh Tim Penguji Kesehatan </a:t>
            </a:r>
            <a:endParaRPr lang="en-ID" sz="2800" dirty="0">
              <a:latin typeface="Articulate Extrabold" panose="0200050305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2496457"/>
            <a:ext cx="4285343" cy="104684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id-ID" dirty="0">
                <a:latin typeface="Articulate Extrabold" panose="02000503050000020004" pitchFamily="2" charset="0"/>
              </a:rPr>
              <a:t>Apabila masih belum sembuh, akan diberhentikan dengan hormat</a:t>
            </a:r>
            <a:endParaRPr lang="en-ID" dirty="0">
              <a:latin typeface="Articulate Extrabold" panose="02000503050000020004" pitchFamily="2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10130971" y="362857"/>
            <a:ext cx="1494971" cy="169454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519056" y="2668452"/>
            <a:ext cx="1407885" cy="43760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017655" y="2524396"/>
            <a:ext cx="4285343" cy="1046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Dilakukan Pengisian Perangkat Desa 2 Bulan setelah Perdes lama diberhentikan setelah konsultasi kpd Camat</a:t>
            </a:r>
            <a:endParaRPr lang="en-ID" dirty="0">
              <a:latin typeface="Articulate Extrabold" panose="02000503050000020004" pitchFamily="2" charset="0"/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362857" y="1611086"/>
            <a:ext cx="576942" cy="1494971"/>
          </a:xfrm>
          <a:prstGeom prst="curvedRightArrow">
            <a:avLst>
              <a:gd name="adj1" fmla="val 25000"/>
              <a:gd name="adj2" fmla="val 12956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8508721" y="3994780"/>
            <a:ext cx="793027" cy="21627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017655" y="4634594"/>
            <a:ext cx="4285343" cy="1046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Mutasi perangkat / penjaringan-penyaringan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3735684"/>
            <a:ext cx="3161846" cy="194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3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42048" cy="594360"/>
          </a:xfrm>
        </p:spPr>
        <p:txBody>
          <a:bodyPr/>
          <a:lstStyle/>
          <a:p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951075" y="1265275"/>
            <a:ext cx="7315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eriod"/>
            </a:pPr>
            <a:r>
              <a:rPr lang="en-US" sz="2000" b="1" dirty="0" err="1"/>
              <a:t>Menunaikan</a:t>
            </a:r>
            <a:r>
              <a:rPr lang="en-US" sz="2000" b="1" dirty="0"/>
              <a:t> </a:t>
            </a:r>
            <a:r>
              <a:rPr lang="en-US" sz="2000" b="1" dirty="0" err="1"/>
              <a:t>Ibadah</a:t>
            </a:r>
            <a:r>
              <a:rPr lang="en-US" sz="2000" b="1" dirty="0"/>
              <a:t> </a:t>
            </a:r>
            <a:r>
              <a:rPr lang="en-US" sz="2000" b="1" dirty="0" err="1"/>
              <a:t>Umroh</a:t>
            </a: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Kades</a:t>
            </a:r>
            <a:r>
              <a:rPr lang="en-US" sz="2000" dirty="0"/>
              <a:t> </a:t>
            </a:r>
            <a:r>
              <a:rPr lang="en-US" sz="2000" dirty="0" err="1"/>
              <a:t>dilampiri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biro </a:t>
            </a:r>
            <a:r>
              <a:rPr lang="en-US" sz="2000" dirty="0" err="1"/>
              <a:t>perjalanan</a:t>
            </a:r>
            <a:r>
              <a:rPr lang="en-US" sz="2000" dirty="0"/>
              <a:t> </a:t>
            </a:r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umroh</a:t>
            </a:r>
            <a:r>
              <a:rPr lang="en-US" sz="2000" dirty="0"/>
              <a:t>, </a:t>
            </a:r>
            <a:r>
              <a:rPr lang="en-US" sz="2000" dirty="0" err="1"/>
              <a:t>tembusan</a:t>
            </a:r>
            <a:r>
              <a:rPr lang="en-US" sz="2000" dirty="0"/>
              <a:t> </a:t>
            </a:r>
            <a:r>
              <a:rPr lang="en-US" sz="2000" dirty="0" err="1"/>
              <a:t>Camat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Paling lama 15 </a:t>
            </a:r>
            <a:r>
              <a:rPr lang="en-US" sz="2000" dirty="0" err="1"/>
              <a:t>hari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3118884"/>
            <a:ext cx="7315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b. </a:t>
            </a:r>
            <a:r>
              <a:rPr lang="en-US" sz="2000" dirty="0" err="1"/>
              <a:t>Menunaikan</a:t>
            </a:r>
            <a:r>
              <a:rPr lang="en-US" sz="2000" dirty="0"/>
              <a:t> </a:t>
            </a:r>
            <a:r>
              <a:rPr lang="en-US" sz="2000" dirty="0" err="1"/>
              <a:t>Ibadah</a:t>
            </a:r>
            <a:r>
              <a:rPr lang="en-US" sz="2000" dirty="0"/>
              <a:t> Haji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cuti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Kades</a:t>
            </a:r>
            <a:r>
              <a:rPr lang="en-US" sz="2000" dirty="0"/>
              <a:t> </a:t>
            </a:r>
            <a:r>
              <a:rPr lang="en-US" sz="2000" dirty="0" err="1"/>
              <a:t>dilampiri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/</a:t>
            </a:r>
            <a:r>
              <a:rPr lang="en-US" sz="2000" dirty="0" err="1"/>
              <a:t>pejabat</a:t>
            </a:r>
            <a:r>
              <a:rPr lang="en-US" sz="2000" dirty="0"/>
              <a:t> </a:t>
            </a:r>
            <a:r>
              <a:rPr lang="en-US" sz="2000" dirty="0" err="1"/>
              <a:t>berwenang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KUA </a:t>
            </a:r>
            <a:r>
              <a:rPr lang="en-US" sz="2000" dirty="0" err="1"/>
              <a:t>setempat</a:t>
            </a:r>
            <a:r>
              <a:rPr lang="en-US" sz="2000" dirty="0"/>
              <a:t>, </a:t>
            </a:r>
            <a:r>
              <a:rPr lang="en-US" sz="2000" dirty="0" err="1"/>
              <a:t>tembusan</a:t>
            </a:r>
            <a:r>
              <a:rPr lang="en-US" sz="2000" dirty="0"/>
              <a:t> </a:t>
            </a:r>
            <a:r>
              <a:rPr lang="en-US" sz="2000" dirty="0" err="1"/>
              <a:t>Camat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Paling lama 45 </a:t>
            </a:r>
            <a:r>
              <a:rPr lang="en-US" sz="2000" dirty="0" err="1"/>
              <a:t>hari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5029200"/>
            <a:ext cx="7315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c. </a:t>
            </a:r>
            <a:r>
              <a:rPr lang="en-US" sz="2000" dirty="0" err="1"/>
              <a:t>Menunaikan</a:t>
            </a:r>
            <a:r>
              <a:rPr lang="en-US" sz="2000" dirty="0"/>
              <a:t> </a:t>
            </a:r>
            <a:r>
              <a:rPr lang="en-US" sz="2000" dirty="0" err="1"/>
              <a:t>Ibadah</a:t>
            </a:r>
            <a:r>
              <a:rPr lang="en-US" sz="2000" dirty="0"/>
              <a:t> </a:t>
            </a:r>
            <a:r>
              <a:rPr lang="en-US" sz="2000" dirty="0" err="1"/>
              <a:t>Keagamaan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cuti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Kades</a:t>
            </a:r>
            <a:r>
              <a:rPr lang="en-US" sz="2000" dirty="0"/>
              <a:t> </a:t>
            </a:r>
            <a:r>
              <a:rPr lang="en-US" sz="2000" dirty="0" err="1"/>
              <a:t>dilampiri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biro </a:t>
            </a:r>
            <a:r>
              <a:rPr lang="en-US" sz="2000" dirty="0" err="1"/>
              <a:t>perjalanan</a:t>
            </a:r>
            <a:r>
              <a:rPr lang="en-US" sz="2000" dirty="0"/>
              <a:t>  </a:t>
            </a:r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ibadah</a:t>
            </a:r>
            <a:r>
              <a:rPr lang="en-US" sz="2000" dirty="0"/>
              <a:t> </a:t>
            </a:r>
            <a:r>
              <a:rPr lang="en-US" sz="2000" dirty="0" err="1"/>
              <a:t>keagamaan</a:t>
            </a:r>
            <a:r>
              <a:rPr lang="en-US" sz="2000" dirty="0"/>
              <a:t>, </a:t>
            </a:r>
            <a:r>
              <a:rPr lang="en-US" sz="2000" dirty="0" err="1"/>
              <a:t>tembusan</a:t>
            </a:r>
            <a:r>
              <a:rPr lang="en-US" sz="2000" dirty="0"/>
              <a:t> </a:t>
            </a:r>
            <a:r>
              <a:rPr lang="en-US" sz="2000" dirty="0" err="1"/>
              <a:t>Camat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Paling lama 15 </a:t>
            </a:r>
            <a:r>
              <a:rPr lang="en-US" sz="2000" dirty="0" err="1"/>
              <a:t>hari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888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8334829" cy="899886"/>
          </a:xfrm>
        </p:spPr>
        <p:txBody>
          <a:bodyPr>
            <a:normAutofit/>
          </a:bodyPr>
          <a:lstStyle/>
          <a:p>
            <a:r>
              <a:rPr lang="id-ID" dirty="0">
                <a:latin typeface="Articulate Extrabold" panose="02000503050000020004" pitchFamily="2" charset="0"/>
              </a:rPr>
              <a:t>Cuti Bersalin dan Gugur Kandungan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73626" y="1843314"/>
            <a:ext cx="3501573" cy="10468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Wanita dengan Gugur Kandungan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7274" y="1956252"/>
            <a:ext cx="1276339" cy="8209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Cuti 1 Bulan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15688" y="1843314"/>
            <a:ext cx="3501573" cy="1046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Izin Tertulis dialmpirkan surat Dokter/Bidan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55050" y="2366734"/>
            <a:ext cx="652224" cy="4870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92493" y="2366734"/>
            <a:ext cx="623195" cy="0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1273626" y="3254824"/>
            <a:ext cx="3501573" cy="10468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1 Bulan Sebelum Melahirkan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85614" y="3050718"/>
            <a:ext cx="10319657" cy="145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069239" y="3254823"/>
            <a:ext cx="3501573" cy="10468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2 Bulan Setelah Melahirkan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sp>
        <p:nvSpPr>
          <p:cNvPr id="13" name="Plus 12"/>
          <p:cNvSpPr/>
          <p:nvPr/>
        </p:nvSpPr>
        <p:spPr>
          <a:xfrm>
            <a:off x="5083113" y="3376501"/>
            <a:ext cx="732075" cy="6821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Curved Left Arrow 13"/>
          <p:cNvSpPr/>
          <p:nvPr/>
        </p:nvSpPr>
        <p:spPr>
          <a:xfrm>
            <a:off x="9768849" y="3655778"/>
            <a:ext cx="834571" cy="12917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091953" y="4604253"/>
            <a:ext cx="3501573" cy="1046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Izin Tertulis dil</a:t>
            </a:r>
            <a:r>
              <a:rPr lang="en-US" dirty="0">
                <a:latin typeface="Articulate Extrabold" panose="02000503050000020004" pitchFamily="2" charset="0"/>
              </a:rPr>
              <a:t>a</a:t>
            </a:r>
            <a:r>
              <a:rPr lang="id-ID" dirty="0">
                <a:latin typeface="Articulate Extrabold" panose="02000503050000020004" pitchFamily="2" charset="0"/>
              </a:rPr>
              <a:t>mpirkan surat Dokter/Bidan</a:t>
            </a:r>
            <a:endParaRPr lang="en-ID" dirty="0">
              <a:latin typeface="Articulate Extrabold" panose="02000503050000020004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966167" y="5136354"/>
            <a:ext cx="950463" cy="0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1273625" y="4612934"/>
            <a:ext cx="3501573" cy="1046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id-ID" dirty="0">
                <a:latin typeface="Articulate Extrabold" panose="02000503050000020004" pitchFamily="2" charset="0"/>
              </a:rPr>
              <a:t>Kades memberikan izin Cuti secara Tertulis</a:t>
            </a:r>
            <a:endParaRPr lang="en-ID" dirty="0">
              <a:latin typeface="Articulate Extrabold" panose="02000503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0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AB73521-1F61-5BBF-C757-0452C3F9AAA1}"/>
              </a:ext>
            </a:extLst>
          </p:cNvPr>
          <p:cNvSpPr/>
          <p:nvPr/>
        </p:nvSpPr>
        <p:spPr>
          <a:xfrm>
            <a:off x="6417033" y="2017365"/>
            <a:ext cx="5564221" cy="344152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highlight>
                <a:srgbClr val="00FFFF"/>
              </a:highlight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40F3791-EC05-9402-D67E-3F5DB1077928}"/>
              </a:ext>
            </a:extLst>
          </p:cNvPr>
          <p:cNvSpPr/>
          <p:nvPr/>
        </p:nvSpPr>
        <p:spPr>
          <a:xfrm>
            <a:off x="778213" y="2010878"/>
            <a:ext cx="5564221" cy="344152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highlight>
                <a:srgbClr val="00FFFF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695" y="1039889"/>
            <a:ext cx="7242048" cy="746760"/>
          </a:xfrm>
        </p:spPr>
        <p:txBody>
          <a:bodyPr>
            <a:normAutofit/>
          </a:bodyPr>
          <a:lstStyle/>
          <a:p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529" y="2173006"/>
            <a:ext cx="4959406" cy="344859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/>
              <a:t>Karena </a:t>
            </a:r>
            <a:r>
              <a:rPr lang="en-US" sz="2400" dirty="0" err="1"/>
              <a:t>ibu</a:t>
            </a:r>
            <a:r>
              <a:rPr lang="en-US" sz="2400" dirty="0"/>
              <a:t>, </a:t>
            </a:r>
            <a:r>
              <a:rPr lang="en-US" sz="2400" dirty="0" err="1"/>
              <a:t>bapak</a:t>
            </a:r>
            <a:r>
              <a:rPr lang="en-US" sz="2400" dirty="0"/>
              <a:t>, </a:t>
            </a:r>
            <a:r>
              <a:rPr lang="en-US" sz="2400" dirty="0" err="1"/>
              <a:t>istri</a:t>
            </a:r>
            <a:r>
              <a:rPr lang="en-US" sz="2400" dirty="0"/>
              <a:t>/</a:t>
            </a:r>
            <a:r>
              <a:rPr lang="en-US" sz="2400" dirty="0" err="1"/>
              <a:t>suami</a:t>
            </a:r>
            <a:r>
              <a:rPr lang="en-US" sz="2400" dirty="0"/>
              <a:t>, </a:t>
            </a:r>
            <a:r>
              <a:rPr lang="en-US" sz="2400" dirty="0" err="1"/>
              <a:t>anak</a:t>
            </a:r>
            <a:r>
              <a:rPr lang="en-US" sz="2400" dirty="0"/>
              <a:t>, </a:t>
            </a:r>
            <a:r>
              <a:rPr lang="en-US" sz="2400" dirty="0" err="1"/>
              <a:t>mertua</a:t>
            </a:r>
            <a:r>
              <a:rPr lang="en-US" sz="2400" dirty="0"/>
              <a:t>/ </a:t>
            </a:r>
            <a:r>
              <a:rPr lang="en-US" sz="2400" dirty="0" err="1"/>
              <a:t>menantu</a:t>
            </a:r>
            <a:r>
              <a:rPr lang="en-US" sz="2400" dirty="0"/>
              <a:t> </a:t>
            </a:r>
            <a:r>
              <a:rPr lang="en-US" sz="2400" dirty="0" err="1"/>
              <a:t>meninggal</a:t>
            </a:r>
            <a:r>
              <a:rPr lang="en-US" sz="2400" dirty="0"/>
              <a:t> dunia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9687" y="2211898"/>
            <a:ext cx="4645152" cy="12171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n-US" sz="2400" dirty="0" err="1"/>
              <a:t>Melangsungkan</a:t>
            </a:r>
            <a:r>
              <a:rPr lang="en-US" sz="2400" dirty="0"/>
              <a:t> </a:t>
            </a:r>
            <a:r>
              <a:rPr lang="en-US" sz="2400" dirty="0" err="1"/>
              <a:t>Perkawinan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endParaRPr lang="en-US" sz="24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A9AAE3F8-014A-533F-654A-D7775A6814F1}"/>
              </a:ext>
            </a:extLst>
          </p:cNvPr>
          <p:cNvSpPr/>
          <p:nvPr/>
        </p:nvSpPr>
        <p:spPr>
          <a:xfrm>
            <a:off x="3560323" y="3112851"/>
            <a:ext cx="252920" cy="223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961E7F-118C-7976-87F6-5E205505A210}"/>
              </a:ext>
            </a:extLst>
          </p:cNvPr>
          <p:cNvSpPr/>
          <p:nvPr/>
        </p:nvSpPr>
        <p:spPr>
          <a:xfrm>
            <a:off x="1673136" y="3443586"/>
            <a:ext cx="3210128" cy="4863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B8D25-FCFA-C8FC-5976-F73BD1413D23}"/>
              </a:ext>
            </a:extLst>
          </p:cNvPr>
          <p:cNvSpPr txBox="1"/>
          <p:nvPr/>
        </p:nvSpPr>
        <p:spPr>
          <a:xfrm>
            <a:off x="1750956" y="3492223"/>
            <a:ext cx="3112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Paling lama 7 </a:t>
            </a:r>
            <a:r>
              <a:rPr lang="en-US" sz="2400" dirty="0" err="1"/>
              <a:t>hari</a:t>
            </a:r>
            <a:endParaRPr lang="en-US" sz="2400" dirty="0"/>
          </a:p>
          <a:p>
            <a:endParaRPr lang="en-ID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A51567-4D03-42B3-B5CF-994F442FCCD8}"/>
              </a:ext>
            </a:extLst>
          </p:cNvPr>
          <p:cNvSpPr/>
          <p:nvPr/>
        </p:nvSpPr>
        <p:spPr>
          <a:xfrm>
            <a:off x="1693190" y="3978606"/>
            <a:ext cx="4415210" cy="11339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Permohonan</a:t>
            </a:r>
            <a:r>
              <a:rPr lang="en-US" sz="2400" dirty="0"/>
              <a:t> </a:t>
            </a:r>
            <a:r>
              <a:rPr lang="en-US" sz="2400" dirty="0" err="1"/>
              <a:t>cuti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Kades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menyertakan</a:t>
            </a:r>
            <a:r>
              <a:rPr lang="en-US" sz="2400" dirty="0"/>
              <a:t> </a:t>
            </a:r>
            <a:r>
              <a:rPr lang="en-US" sz="2400" dirty="0" err="1"/>
              <a:t>alasannya</a:t>
            </a:r>
            <a:endParaRPr lang="en-US" sz="2400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3638456-F773-17BC-2573-A8A2C69265D7}"/>
              </a:ext>
            </a:extLst>
          </p:cNvPr>
          <p:cNvSpPr/>
          <p:nvPr/>
        </p:nvSpPr>
        <p:spPr>
          <a:xfrm>
            <a:off x="1313765" y="3696511"/>
            <a:ext cx="164839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A676191-A66E-9F47-CFBF-74D6E816579A}"/>
              </a:ext>
            </a:extLst>
          </p:cNvPr>
          <p:cNvSpPr/>
          <p:nvPr/>
        </p:nvSpPr>
        <p:spPr>
          <a:xfrm>
            <a:off x="1310521" y="4500664"/>
            <a:ext cx="164839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BF71CF2-CB1E-CA03-2882-F1BB25CF8581}"/>
              </a:ext>
            </a:extLst>
          </p:cNvPr>
          <p:cNvSpPr/>
          <p:nvPr/>
        </p:nvSpPr>
        <p:spPr>
          <a:xfrm>
            <a:off x="7066752" y="3399816"/>
            <a:ext cx="3210128" cy="4863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Paling lama 10 </a:t>
            </a:r>
            <a:r>
              <a:rPr lang="en-US" sz="2400" dirty="0" err="1"/>
              <a:t>hari</a:t>
            </a:r>
            <a:endParaRPr lang="en-US" sz="24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343F71-47E5-5842-DF68-32A24FC36907}"/>
              </a:ext>
            </a:extLst>
          </p:cNvPr>
          <p:cNvSpPr/>
          <p:nvPr/>
        </p:nvSpPr>
        <p:spPr>
          <a:xfrm>
            <a:off x="7073879" y="3958505"/>
            <a:ext cx="4415210" cy="11339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A3DC01-E400-2B3D-DEDB-F6B86FF2863A}"/>
              </a:ext>
            </a:extLst>
          </p:cNvPr>
          <p:cNvSpPr txBox="1"/>
          <p:nvPr/>
        </p:nvSpPr>
        <p:spPr>
          <a:xfrm>
            <a:off x="8443609" y="587550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F84A5E-6240-AB0F-1D10-3EBDDEEFB92E}"/>
              </a:ext>
            </a:extLst>
          </p:cNvPr>
          <p:cNvSpPr txBox="1"/>
          <p:nvPr/>
        </p:nvSpPr>
        <p:spPr>
          <a:xfrm>
            <a:off x="7133423" y="3917439"/>
            <a:ext cx="3946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Permohonan</a:t>
            </a:r>
            <a:r>
              <a:rPr lang="en-US" sz="2400" dirty="0"/>
              <a:t> </a:t>
            </a:r>
            <a:r>
              <a:rPr lang="en-US" sz="2400" dirty="0" err="1"/>
              <a:t>cuti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Kades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menyertakan</a:t>
            </a:r>
            <a:r>
              <a:rPr lang="en-US" sz="2400" dirty="0"/>
              <a:t> </a:t>
            </a:r>
            <a:r>
              <a:rPr lang="en-US" sz="2400" dirty="0" err="1"/>
              <a:t>alasannya</a:t>
            </a:r>
            <a:endParaRPr lang="en-US" sz="2400" dirty="0"/>
          </a:p>
          <a:p>
            <a:endParaRPr lang="en-ID" sz="2400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F285F15-7023-4E3C-5AB3-7CF765C8D4F4}"/>
              </a:ext>
            </a:extLst>
          </p:cNvPr>
          <p:cNvSpPr/>
          <p:nvPr/>
        </p:nvSpPr>
        <p:spPr>
          <a:xfrm>
            <a:off x="6746545" y="3613820"/>
            <a:ext cx="164839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FDEC5C3-B55D-E800-27D4-E99E26CAD791}"/>
              </a:ext>
            </a:extLst>
          </p:cNvPr>
          <p:cNvSpPr/>
          <p:nvPr/>
        </p:nvSpPr>
        <p:spPr>
          <a:xfrm>
            <a:off x="6743301" y="4417973"/>
            <a:ext cx="164839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93B185F-7798-0A40-7B0B-E601FE32710F}"/>
              </a:ext>
            </a:extLst>
          </p:cNvPr>
          <p:cNvSpPr/>
          <p:nvPr/>
        </p:nvSpPr>
        <p:spPr>
          <a:xfrm>
            <a:off x="8041531" y="3099934"/>
            <a:ext cx="252920" cy="223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2507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348</TotalTime>
  <Words>462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Articulate Extrabold</vt:lpstr>
      <vt:lpstr>Bahnschrift</vt:lpstr>
      <vt:lpstr>Corbel</vt:lpstr>
      <vt:lpstr>Gill Sans MT</vt:lpstr>
      <vt:lpstr>Open Sans Extrabold</vt:lpstr>
      <vt:lpstr>Gallery</vt:lpstr>
      <vt:lpstr>CUTI PERANGKAT DESA</vt:lpstr>
      <vt:lpstr>CURRICULUM VITAE</vt:lpstr>
      <vt:lpstr>DASAR HUKUM</vt:lpstr>
      <vt:lpstr>PowerPoint Presentation</vt:lpstr>
      <vt:lpstr>Ketentuan Pengajuan Cuti Sakit</vt:lpstr>
      <vt:lpstr>6 Bulan KeDUA: Apabila masih tidak sembuh, harus diuji ulang kesehatannya  oleh Tim Penguji Kesehatan </vt:lpstr>
      <vt:lpstr>Cuti besar</vt:lpstr>
      <vt:lpstr>Cuti Bersalin dan Gugur Kandungan</vt:lpstr>
      <vt:lpstr>Cuti karena alasan penting</vt:lpstr>
      <vt:lpstr>Cuti karena alasan khusus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CUTI PERANGKAT DESA</dc:title>
  <dc:creator>Asus</dc:creator>
  <cp:lastModifiedBy>Irfan Aff</cp:lastModifiedBy>
  <cp:revision>12</cp:revision>
  <dcterms:created xsi:type="dcterms:W3CDTF">2022-07-07T05:18:21Z</dcterms:created>
  <dcterms:modified xsi:type="dcterms:W3CDTF">2022-07-12T03:26:52Z</dcterms:modified>
</cp:coreProperties>
</file>